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5AB356-1721-4D71-9CDD-BA24C9889095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E4B53E-620F-495E-B3C1-3AD8005540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324"/>
            <a:ext cx="7117180" cy="86142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+mj-lt"/>
                <a:ea typeface="Calibri"/>
                <a:cs typeface="Times New Roman"/>
              </a:rPr>
              <a:t>Муниципальное бюджетное дошкольное образовательное</a:t>
            </a:r>
            <a:endParaRPr lang="ru-RU" sz="1600" b="1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+mj-lt"/>
                <a:ea typeface="Calibri"/>
                <a:cs typeface="Times New Roman"/>
              </a:rPr>
              <a:t>учреждение города Иркутска детский сад № 108</a:t>
            </a:r>
            <a:endParaRPr lang="ru-RU" sz="1600" b="1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+mj-lt"/>
                <a:ea typeface="Calibri"/>
                <a:cs typeface="Times New Roman"/>
              </a:rPr>
              <a:t> </a:t>
            </a:r>
            <a:endParaRPr lang="ru-RU" sz="1600" b="1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388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6524"/>
            <a:ext cx="3344739" cy="19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981163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Проводит: воспитатель логопедической группы №3</a:t>
            </a:r>
          </a:p>
          <a:p>
            <a:r>
              <a:rPr lang="ru-RU" sz="1400" b="1" dirty="0"/>
              <a:t>Ашалгина Анна Викторовна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90" y="2502348"/>
            <a:ext cx="4572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768752" cy="34023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1160"/>
            <a:ext cx="6120680" cy="3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345" y="99661"/>
            <a:ext cx="4063032" cy="521027"/>
          </a:xfrm>
        </p:spPr>
        <p:txBody>
          <a:bodyPr/>
          <a:lstStyle/>
          <a:p>
            <a:r>
              <a:rPr lang="ru-RU" dirty="0" smtClean="0"/>
              <a:t>«Колокольчик»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5341" y="1177618"/>
            <a:ext cx="5544616" cy="31188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928" y="1957455"/>
            <a:ext cx="6272697" cy="3528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5" y="321322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4995" y="1704810"/>
            <a:ext cx="6272697" cy="352839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9700" y="2411769"/>
            <a:ext cx="5400602" cy="253851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1339" y="1560359"/>
            <a:ext cx="6480720" cy="36454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2" y="4509120"/>
            <a:ext cx="4010124" cy="21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495" y="404664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Я в руке «флажок» держу</a:t>
            </a:r>
            <a:br>
              <a:rPr lang="ru-RU" dirty="0" smtClean="0"/>
            </a:br>
            <a:r>
              <a:rPr lang="ru-RU" dirty="0" smtClean="0"/>
              <a:t>И ребятам им машу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2" y="1628800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2" y="171857"/>
            <a:ext cx="5448456" cy="3723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2" y="3926822"/>
            <a:ext cx="3744416" cy="2808312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1696" y="975594"/>
            <a:ext cx="4382738" cy="277377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87" y="3610750"/>
            <a:ext cx="4283967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6912768" cy="324036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8600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76464" cy="4009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08" y="3545086"/>
            <a:ext cx="5832648" cy="3280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7" y="125142"/>
            <a:ext cx="4673856" cy="33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1" y="4010349"/>
            <a:ext cx="4828028" cy="271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5852142" cy="329183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92746"/>
            <a:ext cx="5189129" cy="26859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2696"/>
            <a:ext cx="2572795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То, что предстоит выполнить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8731"/>
            <a:ext cx="4032448" cy="46893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700808"/>
            <a:ext cx="372594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543874" cy="4358729"/>
          </a:xfrm>
        </p:spPr>
      </p:pic>
    </p:spTree>
    <p:extLst>
      <p:ext uri="{BB962C8B-B14F-4D97-AF65-F5344CB8AC3E}">
        <p14:creationId xmlns:p14="http://schemas.microsoft.com/office/powerpoint/2010/main" val="30721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Пальчиковые игры – новое направление в дошкольном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воспитании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7525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Цель </a:t>
            </a:r>
            <a:r>
              <a:rPr lang="ru-RU" sz="2000" b="1" dirty="0"/>
              <a:t>пальчиковых игр </a:t>
            </a:r>
            <a:r>
              <a:rPr lang="ru-RU" sz="2000" dirty="0"/>
              <a:t>– развитие мелкой и общей моторики дошкольников. </a:t>
            </a:r>
            <a:endParaRPr lang="ru-RU" sz="2000" dirty="0" smtClean="0"/>
          </a:p>
          <a:p>
            <a:r>
              <a:rPr lang="ru-RU" sz="2000" b="1" dirty="0" smtClean="0"/>
              <a:t>Пальчиковые </a:t>
            </a:r>
            <a:r>
              <a:rPr lang="ru-RU" sz="2000" b="1" dirty="0"/>
              <a:t>игры или гимнастика </a:t>
            </a:r>
            <a:r>
              <a:rPr lang="ru-RU" sz="2000" dirty="0" smtClean="0"/>
              <a:t>положительно воздействуют </a:t>
            </a:r>
            <a:r>
              <a:rPr lang="ru-RU" sz="2000" dirty="0"/>
              <a:t>на речевые </a:t>
            </a:r>
            <a:r>
              <a:rPr lang="ru-RU" sz="2000" dirty="0" smtClean="0"/>
              <a:t>функции и </a:t>
            </a:r>
            <a:r>
              <a:rPr lang="ru-RU" sz="2000" dirty="0"/>
              <a:t>на здоровье ребенка. Физиологией установлено, что </a:t>
            </a:r>
            <a:r>
              <a:rPr lang="ru-RU" sz="2000" u="sng" dirty="0"/>
              <a:t>уровень развития речи </a:t>
            </a:r>
            <a:r>
              <a:rPr lang="ru-RU" sz="2000" dirty="0"/>
              <a:t>зависит </a:t>
            </a:r>
            <a:r>
              <a:rPr lang="ru-RU" sz="2000" u="sng" dirty="0"/>
              <a:t>от степени сформированности мелкой моторики. </a:t>
            </a:r>
            <a:r>
              <a:rPr lang="ru-RU" sz="2000" dirty="0"/>
              <a:t>Если движения развиты, то и речь будет в норме.</a:t>
            </a:r>
          </a:p>
          <a:p>
            <a:r>
              <a:rPr lang="ru-RU" sz="2000" dirty="0"/>
              <a:t>В работе используется </a:t>
            </a:r>
            <a:r>
              <a:rPr lang="ru-RU" sz="2000" b="1" dirty="0"/>
              <a:t>основной принцип дидактики: </a:t>
            </a:r>
            <a:r>
              <a:rPr lang="ru-RU" sz="2000" dirty="0"/>
              <a:t>от простого к </a:t>
            </a:r>
            <a:r>
              <a:rPr lang="ru-RU" sz="2000" dirty="0" smtClean="0"/>
              <a:t>сложному.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51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8110"/>
            <a:ext cx="7848872" cy="6027234"/>
          </a:xfrm>
        </p:spPr>
      </p:pic>
    </p:spTree>
    <p:extLst>
      <p:ext uri="{BB962C8B-B14F-4D97-AF65-F5344CB8AC3E}">
        <p14:creationId xmlns:p14="http://schemas.microsoft.com/office/powerpoint/2010/main" val="11259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06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Цель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459003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: Развитие тонких движений пальцев рук.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1.Развивать мелкую мускулатуру пальцев руки, точную координацию движений.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2.Совершенствовать зрительно–двигательную координацию и ориентировку в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микропространстве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.Совершенствовать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умение подрожать взрослому, понимать смысл речи.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4.Совершенствовать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произвольное внимание, зрительную память, аналитическое восприятие речи.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87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Методическая литература: Валерий </a:t>
            </a:r>
            <a:r>
              <a:rPr lang="ru-RU" dirty="0" err="1" smtClean="0"/>
              <a:t>Цвынтарный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672408" cy="4732160"/>
          </a:xfrm>
        </p:spPr>
      </p:pic>
    </p:spTree>
    <p:extLst>
      <p:ext uri="{BB962C8B-B14F-4D97-AF65-F5344CB8AC3E}">
        <p14:creationId xmlns:p14="http://schemas.microsoft.com/office/powerpoint/2010/main" val="27055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5688632" cy="31998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5560524" cy="29667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347864" cy="24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4858699" cy="924475"/>
          </a:xfrm>
        </p:spPr>
        <p:txBody>
          <a:bodyPr/>
          <a:lstStyle/>
          <a:p>
            <a:r>
              <a:rPr lang="ru-RU" dirty="0" smtClean="0"/>
              <a:t>«Стул»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002" y="1984840"/>
            <a:ext cx="5504612" cy="309634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1" y="1185165"/>
            <a:ext cx="54360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994603" cy="924475"/>
          </a:xfrm>
        </p:spPr>
        <p:txBody>
          <a:bodyPr/>
          <a:lstStyle/>
          <a:p>
            <a:r>
              <a:rPr lang="ru-RU" dirty="0" smtClean="0"/>
              <a:t>«Корзинка»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7062" y="1966101"/>
            <a:ext cx="5492102" cy="308930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5403850" cy="383686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472608" cy="28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«Дом»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0221" y="1517033"/>
            <a:ext cx="4805207" cy="270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04" y="4176654"/>
            <a:ext cx="3848795" cy="21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5532107" cy="4149080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7986" y="3330726"/>
            <a:ext cx="4159258" cy="2339583"/>
          </a:xfrm>
        </p:spPr>
      </p:pic>
    </p:spTree>
    <p:extLst>
      <p:ext uri="{BB962C8B-B14F-4D97-AF65-F5344CB8AC3E}">
        <p14:creationId xmlns:p14="http://schemas.microsoft.com/office/powerpoint/2010/main" val="42771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115</TotalTime>
  <Words>176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Презентация PowerPoint</vt:lpstr>
      <vt:lpstr>Пальчиковые игры – новое направление в дошкольном воспитании </vt:lpstr>
      <vt:lpstr>Презентация PowerPoint</vt:lpstr>
      <vt:lpstr>Цель и задачи:</vt:lpstr>
      <vt:lpstr>Методическая литература: Валерий Цвынтарный</vt:lpstr>
      <vt:lpstr>Презентация PowerPoint</vt:lpstr>
      <vt:lpstr>«Стул»</vt:lpstr>
      <vt:lpstr>«Корзинка»</vt:lpstr>
      <vt:lpstr>«Дом»</vt:lpstr>
      <vt:lpstr>Презентация PowerPoint</vt:lpstr>
      <vt:lpstr>«Колокольчик»</vt:lpstr>
      <vt:lpstr>Презентация PowerPoint</vt:lpstr>
      <vt:lpstr>Я в руке «флажок» держу И ребятам им машу</vt:lpstr>
      <vt:lpstr>Презентация PowerPoint</vt:lpstr>
      <vt:lpstr>Презентация PowerPoint</vt:lpstr>
      <vt:lpstr>Презентация PowerPoint</vt:lpstr>
      <vt:lpstr>Презентация PowerPoint</vt:lpstr>
      <vt:lpstr>То, что предстоит выполнить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12</cp:revision>
  <dcterms:created xsi:type="dcterms:W3CDTF">2017-11-09T11:48:57Z</dcterms:created>
  <dcterms:modified xsi:type="dcterms:W3CDTF">2017-12-12T14:14:32Z</dcterms:modified>
</cp:coreProperties>
</file>