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5" r:id="rId5"/>
    <p:sldId id="266" r:id="rId6"/>
    <p:sldId id="268" r:id="rId7"/>
    <p:sldId id="261" r:id="rId8"/>
    <p:sldId id="262" r:id="rId9"/>
    <p:sldId id="263" r:id="rId10"/>
    <p:sldId id="271" r:id="rId11"/>
    <p:sldId id="269" r:id="rId12"/>
    <p:sldId id="264" r:id="rId13"/>
    <p:sldId id="270" r:id="rId14"/>
    <p:sldId id="272" r:id="rId15"/>
    <p:sldId id="273" r:id="rId16"/>
    <p:sldId id="274" r:id="rId17"/>
    <p:sldId id="275" r:id="rId18"/>
    <p:sldId id="258" r:id="rId19"/>
    <p:sldId id="27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8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48CC-C2BF-4870-94A7-E96E7778988E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DF0A-51F4-4E5F-A9BA-2727FC31F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620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48CC-C2BF-4870-94A7-E96E7778988E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DF0A-51F4-4E5F-A9BA-2727FC31F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5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48CC-C2BF-4870-94A7-E96E7778988E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DF0A-51F4-4E5F-A9BA-2727FC31F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979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48CC-C2BF-4870-94A7-E96E7778988E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DF0A-51F4-4E5F-A9BA-2727FC31F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244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48CC-C2BF-4870-94A7-E96E7778988E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DF0A-51F4-4E5F-A9BA-2727FC31F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312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48CC-C2BF-4870-94A7-E96E7778988E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DF0A-51F4-4E5F-A9BA-2727FC31F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63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48CC-C2BF-4870-94A7-E96E7778988E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DF0A-51F4-4E5F-A9BA-2727FC31F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244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48CC-C2BF-4870-94A7-E96E7778988E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DF0A-51F4-4E5F-A9BA-2727FC31F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999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48CC-C2BF-4870-94A7-E96E7778988E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DF0A-51F4-4E5F-A9BA-2727FC31F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680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48CC-C2BF-4870-94A7-E96E7778988E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DF0A-51F4-4E5F-A9BA-2727FC31F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710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48CC-C2BF-4870-94A7-E96E7778988E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1DF0A-51F4-4E5F-A9BA-2727FC31F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996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048CC-C2BF-4870-94A7-E96E7778988E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1DF0A-51F4-4E5F-A9BA-2727FC31F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26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61164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Comic Sans MS" panose="030F0702030302020204" pitchFamily="66" charset="0"/>
              </a:rPr>
              <a:t>Творческий отчет по проекту </a:t>
            </a:r>
            <a:br>
              <a:rPr lang="ru-RU" sz="2800" dirty="0" smtClean="0">
                <a:latin typeface="Comic Sans MS" panose="030F0702030302020204" pitchFamily="66" charset="0"/>
              </a:rPr>
            </a:br>
            <a:r>
              <a:rPr lang="ru-RU" sz="2800" dirty="0" smtClean="0">
                <a:latin typeface="Comic Sans MS" panose="030F0702030302020204" pitchFamily="66" charset="0"/>
              </a:rPr>
              <a:t/>
            </a:r>
            <a:br>
              <a:rPr lang="ru-RU" sz="2800" dirty="0" smtClean="0"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«День Победы»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40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Банк практического материала  подготовила воспитатель:       </a:t>
            </a:r>
            <a:r>
              <a:rPr lang="ru-RU" sz="2000" dirty="0" err="1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Поломошнова</a:t>
            </a:r>
            <a:r>
              <a:rPr lang="ru-RU" sz="20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     Людмила     Александровна</a:t>
            </a:r>
            <a:br>
              <a:rPr lang="ru-RU" sz="20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5985" y="0"/>
            <a:ext cx="10744797" cy="134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27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7161"/>
            <a:ext cx="10165080" cy="65531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Индивидуальная выставка </a:t>
            </a:r>
            <a:endParaRPr lang="ru-RU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04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  <a:gradFill>
            <a:gsLst>
              <a:gs pos="0">
                <a:srgbClr val="FFFF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Поздравительные открытки для ветеранов </a:t>
            </a:r>
            <a:endParaRPr lang="ru-RU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61" y="1615440"/>
            <a:ext cx="5771939" cy="432895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615440"/>
            <a:ext cx="5771939" cy="4328954"/>
          </a:xfrm>
        </p:spPr>
      </p:pic>
    </p:spTree>
    <p:extLst>
      <p:ext uri="{BB962C8B-B14F-4D97-AF65-F5344CB8AC3E}">
        <p14:creationId xmlns:p14="http://schemas.microsoft.com/office/powerpoint/2010/main" val="94912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Праздничное поздравление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181600" cy="411876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5"/>
            <a:ext cx="5491692" cy="4118769"/>
          </a:xfrm>
        </p:spPr>
      </p:pic>
      <p:sp>
        <p:nvSpPr>
          <p:cNvPr id="7" name="TextBox 6"/>
          <p:cNvSpPr txBox="1"/>
          <p:nvPr/>
        </p:nvSpPr>
        <p:spPr>
          <a:xfrm>
            <a:off x="1325880" y="6065520"/>
            <a:ext cx="452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Группа «Ромашка»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12280" y="6065520"/>
            <a:ext cx="454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Группа «Рябинка»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59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FFFF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Благодарственные письма ветеранам 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16" y="1825625"/>
            <a:ext cx="5801784" cy="435133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94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104606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Поздравление с Днём Победы!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1646714"/>
            <a:ext cx="5730240" cy="429768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46714"/>
            <a:ext cx="5730240" cy="4297680"/>
          </a:xfrm>
        </p:spPr>
      </p:pic>
    </p:spTree>
    <p:extLst>
      <p:ext uri="{BB962C8B-B14F-4D97-AF65-F5344CB8AC3E}">
        <p14:creationId xmlns:p14="http://schemas.microsoft.com/office/powerpoint/2010/main" val="2110640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599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 днем великой Победы!!!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92" y="1690688"/>
            <a:ext cx="5671608" cy="425370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90688"/>
            <a:ext cx="5671608" cy="4253706"/>
          </a:xfrm>
        </p:spPr>
      </p:pic>
    </p:spTree>
    <p:extLst>
      <p:ext uri="{BB962C8B-B14F-4D97-AF65-F5344CB8AC3E}">
        <p14:creationId xmlns:p14="http://schemas.microsoft.com/office/powerpoint/2010/main" val="1104414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Тематическое занятие – концерт приурочено к празднованию </a:t>
            </a: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73-летию Победы </a:t>
            </a: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в Великой Отечественной войне для детей </a:t>
            </a: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и их родителей </a:t>
            </a: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ru-RU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" y="1690689"/>
            <a:ext cx="5981699" cy="4486274"/>
          </a:xfrm>
        </p:spPr>
      </p:pic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690689"/>
            <a:ext cx="5981699" cy="4486273"/>
          </a:xfr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59" y="3080867"/>
            <a:ext cx="2824343" cy="377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17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106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402080"/>
            <a:ext cx="94640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День Победы – это праздник, </a:t>
            </a:r>
          </a:p>
          <a:p>
            <a:pPr algn="ctr"/>
            <a:r>
              <a:rPr lang="ru-RU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который вошёл в наши сердца, </a:t>
            </a:r>
          </a:p>
          <a:p>
            <a:pPr algn="ctr"/>
            <a:r>
              <a:rPr lang="ru-RU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как символ героизма нашего народа.</a:t>
            </a:r>
          </a:p>
          <a:p>
            <a:pPr algn="ctr"/>
            <a:r>
              <a:rPr lang="ru-RU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Пусть ни одно поколение не узнает ужасов войны!</a:t>
            </a:r>
            <a:endParaRPr lang="ru-RU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928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447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0160" y="670560"/>
            <a:ext cx="10698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>
                <a:solidFill>
                  <a:srgbClr val="FF0000"/>
                </a:solidFill>
                <a:latin typeface="Calibri Light"/>
                <a:ea typeface="+mj-ea"/>
                <a:cs typeface="+mj-cs"/>
              </a:rPr>
              <a:t>ФГОС ДО \ р.2.\п.2.6.</a:t>
            </a:r>
            <a:endParaRPr lang="ru-RU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1280160" y="2392680"/>
            <a:ext cx="10241280" cy="3901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200" b="1">
                <a:solidFill>
                  <a:srgbClr val="7030A0"/>
                </a:solidFill>
              </a:rPr>
              <a:t>Интегративный подход к реализации образовательных областей программы: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200" b="1">
                <a:solidFill>
                  <a:srgbClr val="7030A0"/>
                </a:solidFill>
              </a:rPr>
              <a:t>«Познавательное  развитие»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200" b="1">
                <a:solidFill>
                  <a:srgbClr val="7030A0"/>
                </a:solidFill>
              </a:rPr>
              <a:t>«Речевое развитие»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200" b="1">
                <a:solidFill>
                  <a:srgbClr val="7030A0"/>
                </a:solidFill>
              </a:rPr>
              <a:t>Социально – коммуникативное развитие»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200" b="1">
                <a:solidFill>
                  <a:srgbClr val="7030A0"/>
                </a:solidFill>
              </a:rPr>
              <a:t>«Художественно эстетическое развитие»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200" b="1">
                <a:solidFill>
                  <a:srgbClr val="7030A0"/>
                </a:solidFill>
              </a:rPr>
              <a:t>«Физическое развитие» 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30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>
                <a:solidFill>
                  <a:srgbClr val="FF0000"/>
                </a:solidFill>
              </a:rPr>
              <a:t>ФГОС ДО\ р. 3.3.п.3.3.4.\1)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73480" y="1188720"/>
            <a:ext cx="10637520" cy="618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solidFill>
                  <a:prstClr val="black"/>
                </a:solidFill>
              </a:rPr>
              <a:t>1</a:t>
            </a:r>
            <a:r>
              <a:rPr lang="ru-RU" sz="2800" dirty="0" smtClean="0">
                <a:solidFill>
                  <a:prstClr val="black"/>
                </a:solidFill>
              </a:rPr>
              <a:t>. </a:t>
            </a:r>
            <a:r>
              <a:rPr lang="ru-RU" sz="2800" dirty="0">
                <a:solidFill>
                  <a:srgbClr val="0070C0"/>
                </a:solidFill>
              </a:rPr>
              <a:t>предметно – пространственная среда должна обеспечить содержательную насыщенность в соответствии с возрастными особенностями  детей и  содержанию Программы: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ru-RU" sz="2800" dirty="0">
                <a:solidFill>
                  <a:srgbClr val="0070C0"/>
                </a:solidFill>
              </a:rPr>
              <a:t>игровую, познавательную, исследовательскую и творческую активность всех воспитанников  по заданной проблеме ;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ru-RU" sz="2800" dirty="0">
                <a:solidFill>
                  <a:srgbClr val="0070C0"/>
                </a:solidFill>
              </a:rPr>
              <a:t>двигательную активность, в том числе развитие  мелкой моторики, позволяющую принимать  участие в подвижных играх и соревнованиях отражающих </a:t>
            </a:r>
            <a:r>
              <a:rPr lang="ru-RU" sz="2800" dirty="0" smtClean="0">
                <a:solidFill>
                  <a:srgbClr val="0070C0"/>
                </a:solidFill>
              </a:rPr>
              <a:t>государственные </a:t>
            </a:r>
            <a:r>
              <a:rPr lang="ru-RU" sz="2800" dirty="0">
                <a:solidFill>
                  <a:srgbClr val="0070C0"/>
                </a:solidFill>
              </a:rPr>
              <a:t>праздники нашей </a:t>
            </a:r>
            <a:r>
              <a:rPr lang="ru-RU" sz="2800" dirty="0" smtClean="0">
                <a:solidFill>
                  <a:srgbClr val="0070C0"/>
                </a:solidFill>
              </a:rPr>
              <a:t>Родины;</a:t>
            </a:r>
            <a:endParaRPr lang="ru-RU" sz="2800" dirty="0">
              <a:solidFill>
                <a:srgbClr val="0070C0"/>
              </a:solidFill>
            </a:endParaRP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ru-RU" sz="2800" dirty="0">
                <a:solidFill>
                  <a:srgbClr val="0070C0"/>
                </a:solidFill>
              </a:rPr>
              <a:t>эмоциональное благополучие во взаимодействии с предметно – пространственным окружением;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ru-RU" sz="2800" dirty="0">
                <a:solidFill>
                  <a:srgbClr val="0070C0"/>
                </a:solidFill>
              </a:rPr>
              <a:t>возможность самовыражения детей</a:t>
            </a:r>
            <a:r>
              <a:rPr lang="ru-RU" sz="2800" dirty="0" smtClean="0">
                <a:solidFill>
                  <a:srgbClr val="0070C0"/>
                </a:solidFill>
              </a:rPr>
              <a:t>.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endParaRPr lang="ru-RU" sz="2400" dirty="0">
              <a:solidFill>
                <a:srgbClr val="0070C0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685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46759"/>
          </a:xfrm>
          <a:gradFill>
            <a:gsLst>
              <a:gs pos="0">
                <a:srgbClr val="FFFF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Наглядный выставочный материал 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289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35280"/>
            <a:ext cx="11155680" cy="8534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Выставочные объёмные тематические буклеты</a:t>
            </a:r>
            <a:br>
              <a:rPr lang="ru-RU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«Города - герои»</a:t>
            </a:r>
            <a:endParaRPr lang="ru-RU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524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" y="5638800"/>
            <a:ext cx="10957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  <a:ea typeface="+mj-ea"/>
                <a:cs typeface="+mj-cs"/>
              </a:rPr>
              <a:t>Модульное </a:t>
            </a:r>
            <a:r>
              <a:rPr lang="ru-RU" sz="3200" b="1" dirty="0">
                <a:latin typeface="Comic Sans MS" panose="030F0702030302020204" pitchFamily="66" charset="0"/>
                <a:ea typeface="+mj-ea"/>
                <a:cs typeface="+mj-cs"/>
              </a:rPr>
              <a:t>пространство </a:t>
            </a:r>
            <a:endParaRPr lang="ru-RU" sz="3200" b="1" dirty="0" smtClean="0">
              <a:latin typeface="Comic Sans MS" panose="030F0702030302020204" pitchFamily="66" charset="0"/>
              <a:ea typeface="+mj-ea"/>
              <a:cs typeface="+mj-cs"/>
            </a:endParaRPr>
          </a:p>
          <a:p>
            <a:r>
              <a:rPr lang="ru-RU" sz="3200" b="1" dirty="0" smtClean="0">
                <a:latin typeface="Comic Sans MS" panose="030F0702030302020204" pitchFamily="66" charset="0"/>
                <a:ea typeface="+mj-ea"/>
                <a:cs typeface="+mj-cs"/>
              </a:rPr>
              <a:t>«Герои – защитники Отечества»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79566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5320" y="5821680"/>
            <a:ext cx="11018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>
                <a:solidFill>
                  <a:srgbClr val="FF0000"/>
                </a:solidFill>
                <a:latin typeface="Comic Sans MS" panose="030F0702030302020204" pitchFamily="66" charset="0"/>
              </a:rPr>
              <a:t>Участие в городском конкурсе </a:t>
            </a:r>
          </a:p>
          <a:p>
            <a:pPr lvl="0" algn="ctr"/>
            <a:r>
              <a:rPr lang="ru-RU" sz="3200" b="1">
                <a:solidFill>
                  <a:srgbClr val="FF0000"/>
                </a:solidFill>
                <a:latin typeface="Comic Sans MS" panose="030F0702030302020204" pitchFamily="66" charset="0"/>
              </a:rPr>
              <a:t>«Победа в истории моей семьи!»</a:t>
            </a:r>
            <a:endParaRPr lang="ru-RU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601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2480" y="5181600"/>
            <a:ext cx="10698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Участие </a:t>
            </a:r>
            <a:r>
              <a:rPr lang="ru-RU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в городском конкурсе </a:t>
            </a:r>
          </a:p>
          <a:p>
            <a:pPr lvl="0" algn="ctr"/>
            <a: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«</a:t>
            </a:r>
            <a:r>
              <a:rPr lang="ru-RU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Победа в истории моей семьи!»</a:t>
            </a:r>
          </a:p>
        </p:txBody>
      </p:sp>
    </p:spTree>
    <p:extLst>
      <p:ext uri="{BB962C8B-B14F-4D97-AF65-F5344CB8AC3E}">
        <p14:creationId xmlns:p14="http://schemas.microsoft.com/office/powerpoint/2010/main" val="2413303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FFFF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</a:b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Участие </a:t>
            </a: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в городском конкурсе </a:t>
            </a:r>
            <a:b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</a:b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«Открытка для победителя»</a:t>
            </a: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/>
            </a:r>
            <a:b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45" y="1806734"/>
            <a:ext cx="3506271" cy="467502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60" y="1852613"/>
            <a:ext cx="6172200" cy="4629150"/>
          </a:xfrm>
        </p:spPr>
      </p:pic>
    </p:spTree>
    <p:extLst>
      <p:ext uri="{BB962C8B-B14F-4D97-AF65-F5344CB8AC3E}">
        <p14:creationId xmlns:p14="http://schemas.microsoft.com/office/powerpoint/2010/main" val="22309857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242</Words>
  <Application>Microsoft Office PowerPoint</Application>
  <PresentationFormat>Широкоэкранный</PresentationFormat>
  <Paragraphs>37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Тема Office</vt:lpstr>
      <vt:lpstr>Творческий отчет по проекту   «День Победы»</vt:lpstr>
      <vt:lpstr>Презентация PowerPoint</vt:lpstr>
      <vt:lpstr>ФГОС ДО\ р. 3.3.п.3.3.4.\1)</vt:lpstr>
      <vt:lpstr>Наглядный выставочный материал </vt:lpstr>
      <vt:lpstr>Выставочные объёмные тематические буклеты «Города - герои»</vt:lpstr>
      <vt:lpstr>Презентация PowerPoint</vt:lpstr>
      <vt:lpstr>Презентация PowerPoint</vt:lpstr>
      <vt:lpstr>Презентация PowerPoint</vt:lpstr>
      <vt:lpstr> Участие в городском конкурсе  «Открытка для победителя» </vt:lpstr>
      <vt:lpstr>Индивидуальная выставка </vt:lpstr>
      <vt:lpstr>Поздравительные открытки для ветеранов </vt:lpstr>
      <vt:lpstr>Праздничное поздравление</vt:lpstr>
      <vt:lpstr>Благодарственные письма ветеранам </vt:lpstr>
      <vt:lpstr>Поздравление с Днём Победы!</vt:lpstr>
      <vt:lpstr>С днем великой Победы!!!</vt:lpstr>
      <vt:lpstr>Тематическое занятие – концерт приурочено к празднованию 73-летию Победы в Великой Отечественной войне для детей и их родителей 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отчет по проекту   «День Победы»</dc:title>
  <dc:creator>admin</dc:creator>
  <cp:lastModifiedBy>admin</cp:lastModifiedBy>
  <cp:revision>19</cp:revision>
  <dcterms:created xsi:type="dcterms:W3CDTF">2018-05-14T06:07:28Z</dcterms:created>
  <dcterms:modified xsi:type="dcterms:W3CDTF">2018-05-14T10:08:24Z</dcterms:modified>
</cp:coreProperties>
</file>