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5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4229F-FC5A-400D-A751-1C31A7E2A890}" type="datetimeFigureOut">
              <a:rPr lang="ru-RU" smtClean="0"/>
              <a:pPr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5CE9-C330-45CD-B0D2-54D9EEA634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4229F-FC5A-400D-A751-1C31A7E2A890}" type="datetimeFigureOut">
              <a:rPr lang="ru-RU" smtClean="0"/>
              <a:pPr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5CE9-C330-45CD-B0D2-54D9EEA634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4229F-FC5A-400D-A751-1C31A7E2A890}" type="datetimeFigureOut">
              <a:rPr lang="ru-RU" smtClean="0"/>
              <a:pPr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5CE9-C330-45CD-B0D2-54D9EEA634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4229F-FC5A-400D-A751-1C31A7E2A890}" type="datetimeFigureOut">
              <a:rPr lang="ru-RU" smtClean="0"/>
              <a:pPr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5CE9-C330-45CD-B0D2-54D9EEA634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4229F-FC5A-400D-A751-1C31A7E2A890}" type="datetimeFigureOut">
              <a:rPr lang="ru-RU" smtClean="0"/>
              <a:pPr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5CE9-C330-45CD-B0D2-54D9EEA634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4229F-FC5A-400D-A751-1C31A7E2A890}" type="datetimeFigureOut">
              <a:rPr lang="ru-RU" smtClean="0"/>
              <a:pPr/>
              <a:t>29.10.2018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5CE9-C330-45CD-B0D2-54D9EEA634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4229F-FC5A-400D-A751-1C31A7E2A890}" type="datetimeFigureOut">
              <a:rPr lang="ru-RU" smtClean="0"/>
              <a:pPr/>
              <a:t>29.10.2018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5CE9-C330-45CD-B0D2-54D9EEA634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4229F-FC5A-400D-A751-1C31A7E2A890}" type="datetimeFigureOut">
              <a:rPr lang="ru-RU" smtClean="0"/>
              <a:pPr/>
              <a:t>29.10.2018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5CE9-C330-45CD-B0D2-54D9EEA634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4229F-FC5A-400D-A751-1C31A7E2A890}" type="datetimeFigureOut">
              <a:rPr lang="ru-RU" smtClean="0"/>
              <a:pPr/>
              <a:t>29.10.2018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5CE9-C330-45CD-B0D2-54D9EEA634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4229F-FC5A-400D-A751-1C31A7E2A890}" type="datetimeFigureOut">
              <a:rPr lang="ru-RU" smtClean="0"/>
              <a:pPr/>
              <a:t>29.10.2018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5CE9-C330-45CD-B0D2-54D9EEA634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4229F-FC5A-400D-A751-1C31A7E2A890}" type="datetimeFigureOut">
              <a:rPr lang="ru-RU" smtClean="0"/>
              <a:pPr/>
              <a:t>29.10.2018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5CE9-C330-45CD-B0D2-54D9EEA634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4229F-FC5A-400D-A751-1C31A7E2A890}" type="datetimeFigureOut">
              <a:rPr lang="ru-RU" smtClean="0"/>
              <a:pPr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25CE9-C330-45CD-B0D2-54D9EEA6346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918648" cy="223224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МБДОУ детский сад № 115 Участники Творческого конкурса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«День урожая»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96952"/>
            <a:ext cx="6400800" cy="264184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1"/>
                </a:solidFill>
              </a:rPr>
              <a:t>Организатор конкурса Фонд «Иркутский Ботанический сад»</a:t>
            </a:r>
            <a:endParaRPr lang="ru-RU" sz="40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Цель и задачи конкурса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Целью </a:t>
            </a:r>
            <a:r>
              <a:rPr lang="ru-RU" sz="2800" dirty="0" smtClean="0"/>
              <a:t>конкурса является повышение интереса жителей города Иркутска и Иркутской области всех возрастов к общению с животными.</a:t>
            </a:r>
          </a:p>
          <a:p>
            <a:r>
              <a:rPr lang="ru-RU" sz="2800" dirty="0" smtClean="0"/>
              <a:t>Основными 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задачами</a:t>
            </a:r>
            <a:r>
              <a:rPr lang="ru-RU" sz="2800" dirty="0" smtClean="0"/>
              <a:t> конкурса являются: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 smtClean="0"/>
              <a:t>Предоставление возможности участникам раскрыть свой творческий потенциал;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 smtClean="0"/>
              <a:t>Побуждение родителей к совместной творческой деятельности с детьми;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 smtClean="0"/>
              <a:t>Формирование активной гражданской позиции и привлечение внимания к проблемам сохранения окружающей среды и животного мира;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 smtClean="0"/>
              <a:t>Прививание культуры поведения и участия в культурно- массовой жизни города.</a:t>
            </a:r>
            <a:endParaRPr lang="ru-RU" sz="2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Педагоги МБДОУ д/с 115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3" y="1628799"/>
            <a:ext cx="3305277" cy="446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11474"/>
            <a:ext cx="3386655" cy="4481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Педагоги МБДОУ д/с 115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135" y="1556792"/>
            <a:ext cx="3243810" cy="458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69243"/>
            <a:ext cx="3240360" cy="458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07309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Педагоги МБДОУ д/с 115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83768" y="1484784"/>
            <a:ext cx="3666392" cy="4165923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15549"/>
            <a:ext cx="4104457" cy="500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83622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Воспитанники МБДОУ д/с 115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3" y="1567677"/>
            <a:ext cx="3456384" cy="4491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87691"/>
            <a:ext cx="3497848" cy="4502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Воспитанники МБДОУ </a:t>
            </a:r>
            <a:r>
              <a:rPr lang="ru-RU" dirty="0" err="1" smtClean="0"/>
              <a:t>д\с</a:t>
            </a:r>
            <a:r>
              <a:rPr lang="ru-RU" dirty="0" smtClean="0"/>
              <a:t> №115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426" y="1556792"/>
            <a:ext cx="3578494" cy="451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3600400" cy="449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30336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Воспитанники МБДОУ д/с 115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50390"/>
            <a:ext cx="3384376" cy="4399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1820" y="1650390"/>
            <a:ext cx="3228571" cy="4360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00168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Воспитанники МБДОУ д/с 115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3851979" cy="449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0814" y="1628800"/>
            <a:ext cx="3575601" cy="449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855365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1398</TotalTime>
  <Words>116</Words>
  <Application>Microsoft Office PowerPoint</Application>
  <PresentationFormat>Экран (4:3)</PresentationFormat>
  <Paragraphs>16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МБДОУ детский сад № 115 Участники Творческого конкурса «День урожая»</vt:lpstr>
      <vt:lpstr>Цель и задачи конкурса</vt:lpstr>
      <vt:lpstr>Педагоги МБДОУ д/с 115</vt:lpstr>
      <vt:lpstr>Педагоги МБДОУ д/с 115</vt:lpstr>
      <vt:lpstr>Педагоги МБДОУ д/с 115</vt:lpstr>
      <vt:lpstr>Воспитанники МБДОУ д/с 115</vt:lpstr>
      <vt:lpstr>Воспитанники МБДОУ д\с №115</vt:lpstr>
      <vt:lpstr>Воспитанники МБДОУ д/с 115</vt:lpstr>
      <vt:lpstr>Воспитанники МБДОУ д/с 115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Творческий конкурс «День урожая»</dc:title>
  <dc:creator>Федосова Анастасия Андреевна</dc:creator>
  <cp:lastModifiedBy>Федосова Анастасия Андреевна</cp:lastModifiedBy>
  <cp:revision>10</cp:revision>
  <dcterms:created xsi:type="dcterms:W3CDTF">2018-10-15T11:54:47Z</dcterms:created>
  <dcterms:modified xsi:type="dcterms:W3CDTF">2018-10-29T04:40:17Z</dcterms:modified>
</cp:coreProperties>
</file>