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72" r:id="rId10"/>
    <p:sldId id="263" r:id="rId11"/>
    <p:sldId id="273" r:id="rId12"/>
    <p:sldId id="264" r:id="rId13"/>
    <p:sldId id="269" r:id="rId14"/>
    <p:sldId id="266" r:id="rId15"/>
    <p:sldId id="265" r:id="rId16"/>
    <p:sldId id="268" r:id="rId17"/>
    <p:sldId id="274" r:id="rId18"/>
  </p:sldIdLst>
  <p:sldSz cx="13717588" cy="6858000"/>
  <p:notesSz cx="9144000" cy="6858000"/>
  <p:defaultTextStyle>
    <a:defPPr>
      <a:defRPr lang="ru-RU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14" y="-96"/>
      </p:cViewPr>
      <p:guideLst>
        <p:guide orient="horz" pos="2160"/>
        <p:guide pos="43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любознательность </c:v>
                </c:pt>
                <c:pt idx="1">
                  <c:v>коллективная деятельность </c:v>
                </c:pt>
                <c:pt idx="2">
                  <c:v>праввильно называют </c:v>
                </c:pt>
                <c:pt idx="3">
                  <c:v>развито творчество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820" y="2130430"/>
            <a:ext cx="11659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641" y="3886200"/>
            <a:ext cx="96023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45254" y="274640"/>
            <a:ext cx="308645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80" y="274640"/>
            <a:ext cx="903074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594" y="4406905"/>
            <a:ext cx="11659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3594" y="2906717"/>
            <a:ext cx="11659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80" y="1600204"/>
            <a:ext cx="605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73109" y="1600204"/>
            <a:ext cx="605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79" y="1535113"/>
            <a:ext cx="60609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79" y="2174876"/>
            <a:ext cx="60609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8347" y="1535113"/>
            <a:ext cx="60633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968347" y="2174876"/>
            <a:ext cx="60633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0" y="273050"/>
            <a:ext cx="45129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3197" y="273052"/>
            <a:ext cx="7668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80" y="1435102"/>
            <a:ext cx="451299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8" indent="0">
              <a:buNone/>
              <a:defRPr sz="1000"/>
            </a:lvl3pPr>
            <a:lvl4pPr marL="1371446" indent="0">
              <a:buNone/>
              <a:defRPr sz="900"/>
            </a:lvl4pPr>
            <a:lvl5pPr marL="1828595" indent="0">
              <a:buNone/>
              <a:defRPr sz="900"/>
            </a:lvl5pPr>
            <a:lvl6pPr marL="2285744" indent="0">
              <a:buNone/>
              <a:defRPr sz="900"/>
            </a:lvl6pPr>
            <a:lvl7pPr marL="2742893" indent="0">
              <a:buNone/>
              <a:defRPr sz="900"/>
            </a:lvl7pPr>
            <a:lvl8pPr marL="3200041" indent="0">
              <a:buNone/>
              <a:defRPr sz="900"/>
            </a:lvl8pPr>
            <a:lvl9pPr marL="36571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743" y="4800600"/>
            <a:ext cx="82305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88743" y="612775"/>
            <a:ext cx="82305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8" indent="0">
              <a:buNone/>
              <a:defRPr sz="2400"/>
            </a:lvl3pPr>
            <a:lvl4pPr marL="1371446" indent="0">
              <a:buNone/>
              <a:defRPr sz="2000"/>
            </a:lvl4pPr>
            <a:lvl5pPr marL="1828595" indent="0">
              <a:buNone/>
              <a:defRPr sz="2000"/>
            </a:lvl5pPr>
            <a:lvl6pPr marL="2285744" indent="0">
              <a:buNone/>
              <a:defRPr sz="2000"/>
            </a:lvl6pPr>
            <a:lvl7pPr marL="2742893" indent="0">
              <a:buNone/>
              <a:defRPr sz="2000"/>
            </a:lvl7pPr>
            <a:lvl8pPr marL="3200041" indent="0">
              <a:buNone/>
              <a:defRPr sz="2000"/>
            </a:lvl8pPr>
            <a:lvl9pPr marL="36571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8743" y="5367339"/>
            <a:ext cx="82305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8" indent="0">
              <a:buNone/>
              <a:defRPr sz="1000"/>
            </a:lvl3pPr>
            <a:lvl4pPr marL="1371446" indent="0">
              <a:buNone/>
              <a:defRPr sz="900"/>
            </a:lvl4pPr>
            <a:lvl5pPr marL="1828595" indent="0">
              <a:buNone/>
              <a:defRPr sz="900"/>
            </a:lvl5pPr>
            <a:lvl6pPr marL="2285744" indent="0">
              <a:buNone/>
              <a:defRPr sz="900"/>
            </a:lvl6pPr>
            <a:lvl7pPr marL="2742893" indent="0">
              <a:buNone/>
              <a:defRPr sz="900"/>
            </a:lvl7pPr>
            <a:lvl8pPr marL="3200041" indent="0">
              <a:buNone/>
              <a:defRPr sz="900"/>
            </a:lvl8pPr>
            <a:lvl9pPr marL="36571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8"/>
            <a:ext cx="1234583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82" y="1600204"/>
            <a:ext cx="1234583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5880" y="6356354"/>
            <a:ext cx="320077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C1C67-74BC-4731-A463-79D60817CD4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86844" y="6356354"/>
            <a:ext cx="4343904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30939" y="6356354"/>
            <a:ext cx="320077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1A6F-723F-4A02-8BEB-B784D564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1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9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6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4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8"/>
            <a:ext cx="12345830" cy="30829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Информационно-тематический проект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диких животных: как звери готовятся к зиме»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85882" y="4643450"/>
            <a:ext cx="12345830" cy="148271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Выполнили педагоги группы «Цыплята»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Сересова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Другова Нина Степановна</a:t>
            </a:r>
          </a:p>
          <a:p>
            <a:pPr algn="l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8"/>
            <a:ext cx="12345830" cy="1154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Индивидуальные детские работы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81121_103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78" b="6874"/>
          <a:stretch>
            <a:fillRect/>
          </a:stretch>
        </p:blipFill>
        <p:spPr>
          <a:xfrm>
            <a:off x="8644744" y="1857364"/>
            <a:ext cx="5072844" cy="4143404"/>
          </a:xfrm>
        </p:spPr>
      </p:pic>
      <p:pic>
        <p:nvPicPr>
          <p:cNvPr id="9" name="Рисунок 8" descr="IMG_20181121_103526.jpg"/>
          <p:cNvPicPr>
            <a:picLocks noChangeAspect="1"/>
          </p:cNvPicPr>
          <p:nvPr/>
        </p:nvPicPr>
        <p:blipFill>
          <a:blip r:embed="rId3" cstate="print"/>
          <a:srcRect l="1515" t="3390"/>
          <a:stretch>
            <a:fillRect/>
          </a:stretch>
        </p:blipFill>
        <p:spPr>
          <a:xfrm>
            <a:off x="4072712" y="1214422"/>
            <a:ext cx="4644216" cy="4143404"/>
          </a:xfrm>
          <a:prstGeom prst="rect">
            <a:avLst/>
          </a:prstGeom>
        </p:spPr>
      </p:pic>
      <p:pic>
        <p:nvPicPr>
          <p:cNvPr id="11" name="Рисунок 10" descr="IMG_20181121_115233.jpg"/>
          <p:cNvPicPr>
            <a:picLocks noChangeAspect="1"/>
          </p:cNvPicPr>
          <p:nvPr/>
        </p:nvPicPr>
        <p:blipFill>
          <a:blip r:embed="rId4" cstate="print"/>
          <a:srcRect t="1562" r="1724"/>
          <a:stretch>
            <a:fillRect/>
          </a:stretch>
        </p:blipFill>
        <p:spPr>
          <a:xfrm>
            <a:off x="0" y="1785926"/>
            <a:ext cx="4072712" cy="41434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2316" y="6000768"/>
            <a:ext cx="198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«Цыплята»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4282" y="5429264"/>
            <a:ext cx="217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«Незабудки»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287818" y="6072206"/>
            <a:ext cx="240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«Колокольчик»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Индивидуальные детские работы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81121_103310.jpg"/>
          <p:cNvPicPr>
            <a:picLocks noChangeAspect="1"/>
          </p:cNvPicPr>
          <p:nvPr/>
        </p:nvPicPr>
        <p:blipFill>
          <a:blip r:embed="rId2" cstate="print"/>
          <a:srcRect r="30709" b="1754"/>
          <a:stretch>
            <a:fillRect/>
          </a:stretch>
        </p:blipFill>
        <p:spPr>
          <a:xfrm>
            <a:off x="8787620" y="1285860"/>
            <a:ext cx="4929968" cy="4000528"/>
          </a:xfrm>
          <a:prstGeom prst="rect">
            <a:avLst/>
          </a:prstGeom>
        </p:spPr>
      </p:pic>
      <p:pic>
        <p:nvPicPr>
          <p:cNvPr id="5" name="Рисунок 4" descr="IMG_20181121_103303.jpg"/>
          <p:cNvPicPr>
            <a:picLocks noChangeAspect="1"/>
          </p:cNvPicPr>
          <p:nvPr/>
        </p:nvPicPr>
        <p:blipFill>
          <a:blip r:embed="rId3" cstate="print"/>
          <a:srcRect l="38735" r="1811"/>
          <a:stretch>
            <a:fillRect/>
          </a:stretch>
        </p:blipFill>
        <p:spPr>
          <a:xfrm>
            <a:off x="0" y="1285860"/>
            <a:ext cx="4714908" cy="3964722"/>
          </a:xfrm>
          <a:prstGeom prst="rect">
            <a:avLst/>
          </a:prstGeom>
        </p:spPr>
      </p:pic>
      <p:pic>
        <p:nvPicPr>
          <p:cNvPr id="6" name="Рисунок 5" descr="IMG_20181121_103637.jpg"/>
          <p:cNvPicPr>
            <a:picLocks noChangeAspect="1"/>
          </p:cNvPicPr>
          <p:nvPr/>
        </p:nvPicPr>
        <p:blipFill>
          <a:blip r:embed="rId4" cstate="print"/>
          <a:srcRect l="5660" t="5660" r="3784" b="5660"/>
          <a:stretch>
            <a:fillRect/>
          </a:stretch>
        </p:blipFill>
        <p:spPr>
          <a:xfrm>
            <a:off x="4287026" y="2928934"/>
            <a:ext cx="4857784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002" y="5357826"/>
            <a:ext cx="20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«Ромашка»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1472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«Одуванчик»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930760" y="5429264"/>
            <a:ext cx="20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«Ромашка»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Лепка «Животные нашего края»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_20181121_103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0812" y="1428736"/>
            <a:ext cx="6966776" cy="4286280"/>
          </a:xfrm>
        </p:spPr>
      </p:pic>
      <p:pic>
        <p:nvPicPr>
          <p:cNvPr id="9" name="Рисунок 8" descr="IMG_20181121_103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6644480" cy="4286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9572" y="5786454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«Одуванчик»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430562" y="5786454"/>
            <a:ext cx="19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«Рябинка»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Конкурсные работы по теме «Звери готовятся к зиме»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(Аппликация, оригами)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_20181121_103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0232" y="1357298"/>
            <a:ext cx="6787356" cy="4429157"/>
          </a:xfrm>
        </p:spPr>
      </p:pic>
      <p:pic>
        <p:nvPicPr>
          <p:cNvPr id="9" name="Рисунок 8" descr="IMG_20181121_103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6573042" cy="44291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1010" y="5857892"/>
            <a:ext cx="19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«Рябинка»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502000" y="5857892"/>
            <a:ext cx="21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«Незабудки»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Индивидуальная выставка «Животный мир Прибайкалья»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_20181121_173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153" b="6249"/>
          <a:stretch>
            <a:fillRect/>
          </a:stretch>
        </p:blipFill>
        <p:spPr>
          <a:xfrm>
            <a:off x="2358200" y="1357298"/>
            <a:ext cx="9052974" cy="4786346"/>
          </a:xfrm>
        </p:spPr>
      </p:pic>
      <p:sp>
        <p:nvSpPr>
          <p:cNvPr id="9" name="TextBox 8"/>
          <p:cNvSpPr txBox="1"/>
          <p:nvPr/>
        </p:nvSpPr>
        <p:spPr>
          <a:xfrm>
            <a:off x="6072976" y="6215082"/>
            <a:ext cx="325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«Колокольчик»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Информационные центры в группах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81121_103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888" b="12241"/>
          <a:stretch>
            <a:fillRect/>
          </a:stretch>
        </p:blipFill>
        <p:spPr>
          <a:xfrm>
            <a:off x="0" y="1285860"/>
            <a:ext cx="9052974" cy="3071834"/>
          </a:xfrm>
        </p:spPr>
      </p:pic>
      <p:pic>
        <p:nvPicPr>
          <p:cNvPr id="6" name="Рисунок 5" descr="IMG_20181122_145547.jpg"/>
          <p:cNvPicPr>
            <a:picLocks noChangeAspect="1"/>
          </p:cNvPicPr>
          <p:nvPr/>
        </p:nvPicPr>
        <p:blipFill>
          <a:blip r:embed="rId3" cstate="print"/>
          <a:srcRect t="14894" b="19148"/>
          <a:stretch>
            <a:fillRect/>
          </a:stretch>
        </p:blipFill>
        <p:spPr>
          <a:xfrm>
            <a:off x="7001687" y="3571876"/>
            <a:ext cx="6715901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952" y="4429132"/>
            <a:ext cx="240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«Колокольчик»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314" y="6357958"/>
            <a:ext cx="20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«Ромашка»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Целевые ориентиры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Дети правильно называют животных нашего Края и имеют достаточное представление о их  подготовке к зиме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Ребенок обладает развитым воображением, которое реализуется в разных видах деятельности, и прежде всего в художественно-эстетической.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 ребенка успешно развивается крупная и мелкая моторика.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Ребенок проявляет любознательность, задает вопросы педагогу и сверстникам.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 ребёнка сформированы основные навыки коллективной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Дикие животные нашего Края готовятся к зиме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123459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9"/>
            <a:ext cx="12345830" cy="14398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Программные образовательные задачи в совместной деятельности.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82" y="2000240"/>
            <a:ext cx="12345830" cy="41259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Младшая группа</a:t>
            </a:r>
            <a:r>
              <a:rPr lang="ru-RU" sz="4000" b="1" dirty="0" smtClean="0"/>
              <a:t>: формировать умение создавать несложные сюжетные композиции, изображая разнообразные предметы.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Средняя группа</a:t>
            </a:r>
            <a:r>
              <a:rPr lang="ru-RU" sz="4000" b="1" dirty="0" smtClean="0"/>
              <a:t>: помогать детям при  передаче сюжета располагать изображения на всем листе в соответствии с содержанием действия.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9"/>
            <a:ext cx="12345830" cy="143985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Программные образовательные задачи в совместной деятельности.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82" y="1928804"/>
            <a:ext cx="12345830" cy="419736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Старшая группа</a:t>
            </a:r>
            <a:r>
              <a:rPr lang="ru-RU" b="1" dirty="0" smtClean="0"/>
              <a:t>. Совершенствовать изобразительные навыки и умения, формировать художественно – творческие способности.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Подготовительная к школе группа</a:t>
            </a:r>
            <a:r>
              <a:rPr lang="ru-RU" b="1" dirty="0" smtClean="0"/>
              <a:t>. Продолжать развивать коллективное творчество. Воспитывать стремление действовать согласованно, договариваться о том, кто какую часть работы будет выполнять, как отдельные изображения будут объединяться в общую картину.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8"/>
            <a:ext cx="12345830" cy="12969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Программные образовательные задачи в непосредственно образовательной деятельности.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82" y="2071679"/>
            <a:ext cx="12345830" cy="405448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Младшая группа</a:t>
            </a:r>
            <a:r>
              <a:rPr lang="ru-RU" sz="4400" b="1" dirty="0" smtClean="0"/>
              <a:t>. Расширять представления о диких животных (медведь, лиса. белка,)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Средняя группа</a:t>
            </a:r>
            <a:r>
              <a:rPr lang="ru-RU" sz="4400" b="1" dirty="0" smtClean="0"/>
              <a:t>. Расширять представления детей о некоторых насекомых (муравей, бабочка, жук, божья коровка).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9"/>
            <a:ext cx="12345830" cy="229026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Варьирование образовательного процесса в зависимости от региональных особенностей.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82" y="2924948"/>
            <a:ext cx="12345830" cy="320121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о эндемиках озера Байкал. (байкальская нерпа).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82" y="274638"/>
            <a:ext cx="12345830" cy="17142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Программные образовательные задачи в непосредственно образовательной деятельности. 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82" y="2348884"/>
            <a:ext cx="12345830" cy="37772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Старшая группа</a:t>
            </a:r>
            <a:r>
              <a:rPr lang="ru-RU" sz="3600" b="1" dirty="0" smtClean="0"/>
              <a:t>. Расширять представления детей о дикий животных: где живут, как добывают пищу и готовятся к зимней спячке (еж зарывается в осенние листья, медведи зимуют в берлоге).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Подготовительная группа</a:t>
            </a:r>
            <a:r>
              <a:rPr lang="ru-RU" sz="3600" b="1" dirty="0" smtClean="0"/>
              <a:t>. Дать детям более полное представления о диких животных и особенностях их приспособления к окружающей среде.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>«Звери готовятся к зиме» 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Коллективные работы с использованием нетрадиционных техник творчества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" name="Содержимое 28" descr="IMG_20181121_1032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73107" y="1785926"/>
            <a:ext cx="6744481" cy="4143404"/>
          </a:xfrm>
          <a:prstGeom prst="rect">
            <a:avLst/>
          </a:prstGeom>
        </p:spPr>
      </p:pic>
      <p:pic>
        <p:nvPicPr>
          <p:cNvPr id="30" name="Рисунок 29" descr="IMG_20181121_103221.jpg"/>
          <p:cNvPicPr>
            <a:picLocks noChangeAspect="1"/>
          </p:cNvPicPr>
          <p:nvPr/>
        </p:nvPicPr>
        <p:blipFill>
          <a:blip r:embed="rId3" cstate="print"/>
          <a:srcRect b="3389"/>
          <a:stretch>
            <a:fillRect/>
          </a:stretch>
        </p:blipFill>
        <p:spPr>
          <a:xfrm>
            <a:off x="2" y="1785926"/>
            <a:ext cx="6803652" cy="41434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87224" y="6072206"/>
            <a:ext cx="4857784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dirty="0" smtClean="0"/>
              <a:t>Группа «Ромашка»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>«Звери готовятся к зиме» 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Коллективные работы с использованием нетрадиционных техник творчества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4" name="Содержимое 3" descr="IMG_20181121_103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30562" y="2071678"/>
            <a:ext cx="4287026" cy="3692751"/>
          </a:xfrm>
          <a:prstGeom prst="rect">
            <a:avLst/>
          </a:prstGeom>
        </p:spPr>
      </p:pic>
      <p:pic>
        <p:nvPicPr>
          <p:cNvPr id="5" name="Рисунок 4" descr="IMG_20181121_103615.jpg"/>
          <p:cNvPicPr>
            <a:picLocks noChangeAspect="1"/>
          </p:cNvPicPr>
          <p:nvPr/>
        </p:nvPicPr>
        <p:blipFill>
          <a:blip r:embed="rId3" cstate="print"/>
          <a:srcRect l="1293" t="3448" r="1724" b="5172"/>
          <a:stretch>
            <a:fillRect/>
          </a:stretch>
        </p:blipFill>
        <p:spPr>
          <a:xfrm>
            <a:off x="0" y="2071678"/>
            <a:ext cx="4715651" cy="3714776"/>
          </a:xfrm>
          <a:prstGeom prst="rect">
            <a:avLst/>
          </a:prstGeom>
        </p:spPr>
      </p:pic>
      <p:pic>
        <p:nvPicPr>
          <p:cNvPr id="6" name="Рисунок 5" descr="IMG_20181121_103447.jpg"/>
          <p:cNvPicPr>
            <a:picLocks noChangeAspect="1"/>
          </p:cNvPicPr>
          <p:nvPr/>
        </p:nvPicPr>
        <p:blipFill>
          <a:blip r:embed="rId4" cstate="print"/>
          <a:srcRect l="1801" t="6006" r="7207" b="8708"/>
          <a:stretch>
            <a:fillRect/>
          </a:stretch>
        </p:blipFill>
        <p:spPr>
          <a:xfrm>
            <a:off x="4501340" y="1571612"/>
            <a:ext cx="5072098" cy="3716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6630" y="5857892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«Одуванчик»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44414" y="5357826"/>
            <a:ext cx="217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«Незабудки»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859322" y="5786454"/>
            <a:ext cx="262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«Цыплята»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>«Звери готовятся к зиме» 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Коллективные работы с использованием нетрадиционных техник творчества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9" name="Содержимое 8" descr="IMG_20181121_1033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941" b="3921"/>
          <a:stretch>
            <a:fillRect/>
          </a:stretch>
        </p:blipFill>
        <p:spPr>
          <a:xfrm>
            <a:off x="6973888" y="1614406"/>
            <a:ext cx="6057900" cy="4497550"/>
          </a:xfrm>
          <a:prstGeom prst="rect">
            <a:avLst/>
          </a:prstGeom>
        </p:spPr>
      </p:pic>
      <p:pic>
        <p:nvPicPr>
          <p:cNvPr id="10" name="Содержимое 7" descr="IMG_20181121_103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9221" r="13302"/>
          <a:stretch>
            <a:fillRect/>
          </a:stretch>
        </p:blipFill>
        <p:spPr>
          <a:xfrm>
            <a:off x="215060" y="1600200"/>
            <a:ext cx="5535679" cy="45259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944" y="6215082"/>
            <a:ext cx="240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«Колокольчик»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001934" y="61436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«Рябинка»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431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Информационно-тематический проект «День диких животных: как звери готовятся к зиме»</vt:lpstr>
      <vt:lpstr>Программные образовательные задачи в совместной деятельности. </vt:lpstr>
      <vt:lpstr>Программные образовательные задачи в совместной деятельности. </vt:lpstr>
      <vt:lpstr>Программные образовательные задачи в непосредственно образовательной деятельности.</vt:lpstr>
      <vt:lpstr>Варьирование образовательного процесса в зависимости от региональных особенностей.</vt:lpstr>
      <vt:lpstr>Программные образовательные задачи в непосредственно образовательной деятельности.  </vt:lpstr>
      <vt:lpstr>«Звери готовятся к зиме»  Коллективные работы с использованием нетрадиционных техник творчества</vt:lpstr>
      <vt:lpstr>«Звери готовятся к зиме»  Коллективные работы с использованием нетрадиционных техник творчества</vt:lpstr>
      <vt:lpstr>«Звери готовятся к зиме»  Коллективные работы с использованием нетрадиционных техник творчества</vt:lpstr>
      <vt:lpstr>Индивидуальные детские работы</vt:lpstr>
      <vt:lpstr>Индивидуальные детские работы</vt:lpstr>
      <vt:lpstr>Лепка «Животные нашего края»</vt:lpstr>
      <vt:lpstr>Конкурсные работы по теме «Звери готовятся к зиме» (Аппликация, оригами)</vt:lpstr>
      <vt:lpstr>Индивидуальная выставка «Животный мир Прибайкалья»</vt:lpstr>
      <vt:lpstr>Информационные центры в группах</vt:lpstr>
      <vt:lpstr>Целевые ориентиры</vt:lpstr>
      <vt:lpstr>Дикие животные нашего Края готовятся к зиме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животных»</dc:title>
  <dc:creator>Sirius</dc:creator>
  <cp:lastModifiedBy>Admin</cp:lastModifiedBy>
  <cp:revision>40</cp:revision>
  <dcterms:created xsi:type="dcterms:W3CDTF">2017-11-23T06:11:19Z</dcterms:created>
  <dcterms:modified xsi:type="dcterms:W3CDTF">2018-11-26T06:57:49Z</dcterms:modified>
</cp:coreProperties>
</file>