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9" r:id="rId5"/>
    <p:sldId id="281" r:id="rId6"/>
    <p:sldId id="257" r:id="rId7"/>
    <p:sldId id="258" r:id="rId8"/>
    <p:sldId id="259" r:id="rId9"/>
    <p:sldId id="260" r:id="rId10"/>
    <p:sldId id="272" r:id="rId11"/>
    <p:sldId id="270" r:id="rId12"/>
    <p:sldId id="273" r:id="rId13"/>
    <p:sldId id="274" r:id="rId14"/>
    <p:sldId id="275" r:id="rId15"/>
    <p:sldId id="284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День народного единения 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знают флаг,герб Росии </c:v>
                </c:pt>
                <c:pt idx="1">
                  <c:v>называют главные города</c:v>
                </c:pt>
                <c:pt idx="2">
                  <c:v>называют национальности</c:v>
                </c:pt>
                <c:pt idx="3">
                  <c:v>читают стихи о Родине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97849-A633-417C-A724-5DA0E7F7C4A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A35CF-4ECE-41BD-83DB-101B9E19F449}">
      <dgm:prSet phldrT="[Текст]"/>
      <dgm:spPr/>
      <dgm:t>
        <a:bodyPr/>
        <a:lstStyle/>
        <a:p>
          <a:r>
            <a:rPr lang="ru-RU" dirty="0" err="1" smtClean="0"/>
            <a:t>нод</a:t>
          </a:r>
          <a:endParaRPr lang="ru-RU" dirty="0"/>
        </a:p>
      </dgm:t>
    </dgm:pt>
    <dgm:pt modelId="{E70B56F1-F2A0-4D8F-A8F1-CBC483700836}" type="parTrans" cxnId="{199AE2DD-DD39-4ED5-BAC9-7C964341496D}">
      <dgm:prSet/>
      <dgm:spPr/>
      <dgm:t>
        <a:bodyPr/>
        <a:lstStyle/>
        <a:p>
          <a:endParaRPr lang="ru-RU"/>
        </a:p>
      </dgm:t>
    </dgm:pt>
    <dgm:pt modelId="{A4B08C2E-0619-44BA-B9B8-81CEE3442771}" type="sibTrans" cxnId="{199AE2DD-DD39-4ED5-BAC9-7C964341496D}">
      <dgm:prSet/>
      <dgm:spPr/>
      <dgm:t>
        <a:bodyPr/>
        <a:lstStyle/>
        <a:p>
          <a:endParaRPr lang="ru-RU"/>
        </a:p>
      </dgm:t>
    </dgm:pt>
    <dgm:pt modelId="{1FD61255-7A3E-4373-97BE-BD68E9327E7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/>
              </a:solidFill>
            </a:rPr>
            <a:t> НОД - «</a:t>
          </a:r>
          <a:r>
            <a:rPr lang="ru-RU" sz="2400" dirty="0" smtClean="0">
              <a:solidFill>
                <a:schemeClr val="accent1"/>
              </a:solidFill>
            </a:rPr>
            <a:t>Слава людям – прославившим Россию »</a:t>
          </a:r>
          <a:endParaRPr lang="ru-RU" sz="2400" dirty="0">
            <a:solidFill>
              <a:schemeClr val="accent1"/>
            </a:solidFill>
          </a:endParaRPr>
        </a:p>
      </dgm:t>
    </dgm:pt>
    <dgm:pt modelId="{27258E62-B77F-4E41-81BB-0CAA87D1793E}" type="parTrans" cxnId="{FA7E1506-00F5-434B-BEA0-96F3300A27C0}">
      <dgm:prSet/>
      <dgm:spPr/>
      <dgm:t>
        <a:bodyPr/>
        <a:lstStyle/>
        <a:p>
          <a:endParaRPr lang="ru-RU"/>
        </a:p>
      </dgm:t>
    </dgm:pt>
    <dgm:pt modelId="{A8A759E2-EF05-49A8-B190-1A86173E3626}" type="sibTrans" cxnId="{FA7E1506-00F5-434B-BEA0-96F3300A27C0}">
      <dgm:prSet/>
      <dgm:spPr/>
      <dgm:t>
        <a:bodyPr/>
        <a:lstStyle/>
        <a:p>
          <a:endParaRPr lang="ru-RU"/>
        </a:p>
      </dgm:t>
    </dgm:pt>
    <dgm:pt modelId="{E376F2D5-535F-42B0-8811-A9BF1E7DC3F2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/>
              </a:solidFill>
            </a:rPr>
            <a:t> НОД -  «Наша </a:t>
          </a:r>
          <a:r>
            <a:rPr lang="ru-RU" sz="2400" dirty="0" smtClean="0">
              <a:solidFill>
                <a:schemeClr val="accent1"/>
              </a:solidFill>
            </a:rPr>
            <a:t>Родина –Российская Федерация»</a:t>
          </a:r>
          <a:endParaRPr lang="ru-RU" sz="2400" dirty="0">
            <a:solidFill>
              <a:schemeClr val="accent1"/>
            </a:solidFill>
          </a:endParaRPr>
        </a:p>
      </dgm:t>
    </dgm:pt>
    <dgm:pt modelId="{5E584792-D1AA-4F9A-B71A-21099E703267}" type="parTrans" cxnId="{B2E6CCA7-7904-47C6-BCDE-4DA53FA0DFB0}">
      <dgm:prSet/>
      <dgm:spPr/>
      <dgm:t>
        <a:bodyPr/>
        <a:lstStyle/>
        <a:p>
          <a:endParaRPr lang="ru-RU"/>
        </a:p>
      </dgm:t>
    </dgm:pt>
    <dgm:pt modelId="{1801ACBA-AA0E-444D-867C-995434529BFC}" type="sibTrans" cxnId="{B2E6CCA7-7904-47C6-BCDE-4DA53FA0DFB0}">
      <dgm:prSet/>
      <dgm:spPr/>
      <dgm:t>
        <a:bodyPr/>
        <a:lstStyle/>
        <a:p>
          <a:endParaRPr lang="ru-RU"/>
        </a:p>
      </dgm:t>
    </dgm:pt>
    <dgm:pt modelId="{0A435024-D8BD-46D2-B03E-7FBBA9A97229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1FA298E5-3E9E-4357-B21F-B60E86E18D03}" type="parTrans" cxnId="{882714E6-5154-4CD9-98DD-4A098D4168D9}">
      <dgm:prSet/>
      <dgm:spPr/>
      <dgm:t>
        <a:bodyPr/>
        <a:lstStyle/>
        <a:p>
          <a:endParaRPr lang="ru-RU"/>
        </a:p>
      </dgm:t>
    </dgm:pt>
    <dgm:pt modelId="{5FC2247F-D1A8-45B6-99F3-9E4BF4B616DE}" type="sibTrans" cxnId="{882714E6-5154-4CD9-98DD-4A098D4168D9}">
      <dgm:prSet/>
      <dgm:spPr/>
      <dgm:t>
        <a:bodyPr/>
        <a:lstStyle/>
        <a:p>
          <a:endParaRPr lang="ru-RU"/>
        </a:p>
      </dgm:t>
    </dgm:pt>
    <dgm:pt modelId="{2D461453-67F9-4234-851C-1242CEA5A30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/>
              </a:solidFill>
            </a:rPr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2400" dirty="0" err="1" smtClean="0">
              <a:solidFill>
                <a:schemeClr val="accent1"/>
              </a:solidFill>
            </a:rPr>
            <a:t>др</a:t>
          </a:r>
          <a:r>
            <a:rPr lang="ru-RU" sz="2400" dirty="0" smtClean="0">
              <a:solidFill>
                <a:schemeClr val="accent1"/>
              </a:solidFill>
            </a:rPr>
            <a:t>)</a:t>
          </a:r>
          <a:endParaRPr lang="ru-RU" sz="2400" dirty="0">
            <a:solidFill>
              <a:schemeClr val="accent1"/>
            </a:solidFill>
          </a:endParaRPr>
        </a:p>
      </dgm:t>
    </dgm:pt>
    <dgm:pt modelId="{8C574348-F550-48B9-8390-7D26198C0F7A}" type="parTrans" cxnId="{476B0CE3-7FE3-47FD-A617-F38FDC044B8A}">
      <dgm:prSet/>
      <dgm:spPr/>
      <dgm:t>
        <a:bodyPr/>
        <a:lstStyle/>
        <a:p>
          <a:endParaRPr lang="ru-RU"/>
        </a:p>
      </dgm:t>
    </dgm:pt>
    <dgm:pt modelId="{ACB63200-51C9-492D-8DA9-072C49721245}" type="sibTrans" cxnId="{476B0CE3-7FE3-47FD-A617-F38FDC044B8A}">
      <dgm:prSet/>
      <dgm:spPr/>
      <dgm:t>
        <a:bodyPr/>
        <a:lstStyle/>
        <a:p>
          <a:endParaRPr lang="ru-RU"/>
        </a:p>
      </dgm:t>
    </dgm:pt>
    <dgm:pt modelId="{CD6E857C-EEAC-44B1-9AB1-1303796D3BFD}">
      <dgm:prSet phldrT="[Текст]"/>
      <dgm:spPr/>
      <dgm:t>
        <a:bodyPr/>
        <a:lstStyle/>
        <a:p>
          <a:r>
            <a:rPr lang="ru-RU" dirty="0" smtClean="0"/>
            <a:t>досуг</a:t>
          </a:r>
          <a:endParaRPr lang="ru-RU" dirty="0"/>
        </a:p>
      </dgm:t>
    </dgm:pt>
    <dgm:pt modelId="{579B22DB-527F-4150-8E95-DC81191E0487}" type="parTrans" cxnId="{692F5C8B-DF2F-47CD-91BF-0C59A4DE5BA4}">
      <dgm:prSet/>
      <dgm:spPr/>
      <dgm:t>
        <a:bodyPr/>
        <a:lstStyle/>
        <a:p>
          <a:endParaRPr lang="ru-RU"/>
        </a:p>
      </dgm:t>
    </dgm:pt>
    <dgm:pt modelId="{21AB5E18-AB26-42D3-B637-B1E9CA850161}" type="sibTrans" cxnId="{692F5C8B-DF2F-47CD-91BF-0C59A4DE5BA4}">
      <dgm:prSet/>
      <dgm:spPr/>
      <dgm:t>
        <a:bodyPr/>
        <a:lstStyle/>
        <a:p>
          <a:endParaRPr lang="ru-RU"/>
        </a:p>
      </dgm:t>
    </dgm:pt>
    <dgm:pt modelId="{055D12C2-F7FA-4393-B482-B0EC6B5F758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/>
              </a:solidFill>
            </a:rPr>
            <a:t> Развлечения - </a:t>
          </a:r>
          <a:r>
            <a:rPr lang="ru-RU" sz="2400" dirty="0" smtClean="0">
              <a:solidFill>
                <a:schemeClr val="accent1"/>
              </a:solidFill>
            </a:rPr>
            <a:t>КВН – «Наша Родина Россия»</a:t>
          </a:r>
          <a:endParaRPr lang="ru-RU" sz="2400" dirty="0">
            <a:solidFill>
              <a:schemeClr val="accent1"/>
            </a:solidFill>
          </a:endParaRPr>
        </a:p>
      </dgm:t>
    </dgm:pt>
    <dgm:pt modelId="{8EC1C971-FEA3-4103-906B-C0E986DF481D}" type="parTrans" cxnId="{3548B7F3-987F-4977-93C0-6BC6870CA005}">
      <dgm:prSet/>
      <dgm:spPr/>
      <dgm:t>
        <a:bodyPr/>
        <a:lstStyle/>
        <a:p>
          <a:endParaRPr lang="ru-RU"/>
        </a:p>
      </dgm:t>
    </dgm:pt>
    <dgm:pt modelId="{C89EC2EC-5253-4F6C-B3BB-47339692E82A}" type="sibTrans" cxnId="{3548B7F3-987F-4977-93C0-6BC6870CA005}">
      <dgm:prSet/>
      <dgm:spPr/>
      <dgm:t>
        <a:bodyPr/>
        <a:lstStyle/>
        <a:p>
          <a:endParaRPr lang="ru-RU"/>
        </a:p>
      </dgm:t>
    </dgm:pt>
    <dgm:pt modelId="{D6388E84-546F-435B-9FFC-E6187B82476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accent1"/>
              </a:solidFill>
            </a:rPr>
            <a:t> Музыкально – спортивный праздник  - </a:t>
          </a:r>
          <a:r>
            <a:rPr lang="ru-RU" sz="2400" dirty="0" smtClean="0">
              <a:solidFill>
                <a:schemeClr val="accent1"/>
              </a:solidFill>
            </a:rPr>
            <a:t>«А ну-ка, мальчики и девочки »</a:t>
          </a:r>
          <a:endParaRPr lang="ru-RU" sz="2400" dirty="0">
            <a:solidFill>
              <a:schemeClr val="accent1"/>
            </a:solidFill>
          </a:endParaRPr>
        </a:p>
      </dgm:t>
    </dgm:pt>
    <dgm:pt modelId="{CD472111-3C73-4643-9D0C-9C545AE16752}" type="parTrans" cxnId="{5B26EFB1-3ECE-4615-A3E0-F7137FF657CD}">
      <dgm:prSet/>
      <dgm:spPr/>
      <dgm:t>
        <a:bodyPr/>
        <a:lstStyle/>
        <a:p>
          <a:endParaRPr lang="ru-RU"/>
        </a:p>
      </dgm:t>
    </dgm:pt>
    <dgm:pt modelId="{20A3FA28-9581-4E7A-807C-1F8D7CD37345}" type="sibTrans" cxnId="{5B26EFB1-3ECE-4615-A3E0-F7137FF657CD}">
      <dgm:prSet/>
      <dgm:spPr/>
      <dgm:t>
        <a:bodyPr/>
        <a:lstStyle/>
        <a:p>
          <a:endParaRPr lang="ru-RU"/>
        </a:p>
      </dgm:t>
    </dgm:pt>
    <dgm:pt modelId="{0308FDB6-3B9C-47F3-A585-5AEB9EAB3148}">
      <dgm:prSet custT="1"/>
      <dgm:spPr/>
      <dgm:t>
        <a:bodyPr/>
        <a:lstStyle/>
        <a:p>
          <a:r>
            <a:rPr lang="ru-RU" sz="2400" dirty="0" smtClean="0">
              <a:solidFill>
                <a:schemeClr val="accent1"/>
              </a:solidFill>
            </a:rPr>
            <a:t>Макеты сделанные детьми и их родителями </a:t>
          </a:r>
          <a:endParaRPr lang="ru-RU" sz="2400" dirty="0">
            <a:solidFill>
              <a:schemeClr val="accent1"/>
            </a:solidFill>
          </a:endParaRPr>
        </a:p>
      </dgm:t>
    </dgm:pt>
    <dgm:pt modelId="{FB24C1EB-8140-45ED-8A34-9CF2EACD115C}" type="parTrans" cxnId="{5B20F531-9C0D-4110-AC98-A4A8D4C5870D}">
      <dgm:prSet/>
      <dgm:spPr/>
      <dgm:t>
        <a:bodyPr/>
        <a:lstStyle/>
        <a:p>
          <a:endParaRPr lang="ru-RU"/>
        </a:p>
      </dgm:t>
    </dgm:pt>
    <dgm:pt modelId="{3F65F186-C038-4178-8C0E-B9E684E87A92}" type="sibTrans" cxnId="{5B20F531-9C0D-4110-AC98-A4A8D4C5870D}">
      <dgm:prSet/>
      <dgm:spPr/>
      <dgm:t>
        <a:bodyPr/>
        <a:lstStyle/>
        <a:p>
          <a:endParaRPr lang="ru-RU"/>
        </a:p>
      </dgm:t>
    </dgm:pt>
    <dgm:pt modelId="{42E64D82-6342-4088-BBA0-6607CC455F3D}" type="pres">
      <dgm:prSet presAssocID="{66797849-A633-417C-A724-5DA0E7F7C4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EB75DF-1D32-4FB2-B561-433B1F5E33E4}" type="pres">
      <dgm:prSet presAssocID="{9F2A35CF-4ECE-41BD-83DB-101B9E19F449}" presName="composite" presStyleCnt="0"/>
      <dgm:spPr/>
    </dgm:pt>
    <dgm:pt modelId="{2294E23A-AE01-4AFB-8D3A-FD1D31AD598F}" type="pres">
      <dgm:prSet presAssocID="{9F2A35CF-4ECE-41BD-83DB-101B9E19F4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37666-9CD3-4AD5-8A39-319CCC2BC7D8}" type="pres">
      <dgm:prSet presAssocID="{9F2A35CF-4ECE-41BD-83DB-101B9E19F4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4E7A9-873C-400A-92D1-006A87B3DBB5}" type="pres">
      <dgm:prSet presAssocID="{A4B08C2E-0619-44BA-B9B8-81CEE3442771}" presName="sp" presStyleCnt="0"/>
      <dgm:spPr/>
    </dgm:pt>
    <dgm:pt modelId="{B8D41A20-28D3-4527-89EC-4DFD8BA2E6F6}" type="pres">
      <dgm:prSet presAssocID="{0A435024-D8BD-46D2-B03E-7FBBA9A97229}" presName="composite" presStyleCnt="0"/>
      <dgm:spPr/>
    </dgm:pt>
    <dgm:pt modelId="{84103422-3659-4AD3-8BDA-4A0F9E993F33}" type="pres">
      <dgm:prSet presAssocID="{0A435024-D8BD-46D2-B03E-7FBBA9A9722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233C5-C4AF-4095-BCAF-7EA7855C90A4}" type="pres">
      <dgm:prSet presAssocID="{0A435024-D8BD-46D2-B03E-7FBBA9A97229}" presName="descendantText" presStyleLbl="alignAcc1" presStyleIdx="1" presStyleCnt="3" custScaleY="18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E505-494A-4866-A828-0E8AF9A83F27}" type="pres">
      <dgm:prSet presAssocID="{5FC2247F-D1A8-45B6-99F3-9E4BF4B616DE}" presName="sp" presStyleCnt="0"/>
      <dgm:spPr/>
    </dgm:pt>
    <dgm:pt modelId="{B3CB9EAC-BE9E-48EF-9290-98A8E1906CF1}" type="pres">
      <dgm:prSet presAssocID="{CD6E857C-EEAC-44B1-9AB1-1303796D3BFD}" presName="composite" presStyleCnt="0"/>
      <dgm:spPr/>
    </dgm:pt>
    <dgm:pt modelId="{973DEAD9-45C8-4D9C-8927-8F088758B56F}" type="pres">
      <dgm:prSet presAssocID="{CD6E857C-EEAC-44B1-9AB1-1303796D3BF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66E55-22AD-46A2-B5A9-FA599C92882D}" type="pres">
      <dgm:prSet presAssocID="{CD6E857C-EEAC-44B1-9AB1-1303796D3BF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EB73E-5C42-4251-B9DD-2771A8ADA723}" type="presOf" srcId="{2D461453-67F9-4234-851C-1242CEA5A308}" destId="{9A0233C5-C4AF-4095-BCAF-7EA7855C90A4}" srcOrd="0" destOrd="0" presId="urn:microsoft.com/office/officeart/2005/8/layout/chevron2"/>
    <dgm:cxn modelId="{DB0E9DAD-86AD-4C26-8B16-372B63BF4700}" type="presOf" srcId="{E376F2D5-535F-42B0-8811-A9BF1E7DC3F2}" destId="{AA637666-9CD3-4AD5-8A39-319CCC2BC7D8}" srcOrd="0" destOrd="1" presId="urn:microsoft.com/office/officeart/2005/8/layout/chevron2"/>
    <dgm:cxn modelId="{FA7E1506-00F5-434B-BEA0-96F3300A27C0}" srcId="{9F2A35CF-4ECE-41BD-83DB-101B9E19F449}" destId="{1FD61255-7A3E-4373-97BE-BD68E9327E73}" srcOrd="0" destOrd="0" parTransId="{27258E62-B77F-4E41-81BB-0CAA87D1793E}" sibTransId="{A8A759E2-EF05-49A8-B190-1A86173E3626}"/>
    <dgm:cxn modelId="{476B0CE3-7FE3-47FD-A617-F38FDC044B8A}" srcId="{0A435024-D8BD-46D2-B03E-7FBBA9A97229}" destId="{2D461453-67F9-4234-851C-1242CEA5A308}" srcOrd="0" destOrd="0" parTransId="{8C574348-F550-48B9-8390-7D26198C0F7A}" sibTransId="{ACB63200-51C9-492D-8DA9-072C49721245}"/>
    <dgm:cxn modelId="{B2E6CCA7-7904-47C6-BCDE-4DA53FA0DFB0}" srcId="{9F2A35CF-4ECE-41BD-83DB-101B9E19F449}" destId="{E376F2D5-535F-42B0-8811-A9BF1E7DC3F2}" srcOrd="1" destOrd="0" parTransId="{5E584792-D1AA-4F9A-B71A-21099E703267}" sibTransId="{1801ACBA-AA0E-444D-867C-995434529BFC}"/>
    <dgm:cxn modelId="{A121F1FD-C341-4F82-BBDB-5AFD57EEFF75}" type="presOf" srcId="{CD6E857C-EEAC-44B1-9AB1-1303796D3BFD}" destId="{973DEAD9-45C8-4D9C-8927-8F088758B56F}" srcOrd="0" destOrd="0" presId="urn:microsoft.com/office/officeart/2005/8/layout/chevron2"/>
    <dgm:cxn modelId="{FBDAF150-FC5E-4E64-A3E1-0CA0593CA7A4}" type="presOf" srcId="{0308FDB6-3B9C-47F3-A585-5AEB9EAB3148}" destId="{9A0233C5-C4AF-4095-BCAF-7EA7855C90A4}" srcOrd="0" destOrd="1" presId="urn:microsoft.com/office/officeart/2005/8/layout/chevron2"/>
    <dgm:cxn modelId="{9E429BF6-24EE-4C5B-BCE8-EDEEBCDA6863}" type="presOf" srcId="{9F2A35CF-4ECE-41BD-83DB-101B9E19F449}" destId="{2294E23A-AE01-4AFB-8D3A-FD1D31AD598F}" srcOrd="0" destOrd="0" presId="urn:microsoft.com/office/officeart/2005/8/layout/chevron2"/>
    <dgm:cxn modelId="{692F5C8B-DF2F-47CD-91BF-0C59A4DE5BA4}" srcId="{66797849-A633-417C-A724-5DA0E7F7C4A3}" destId="{CD6E857C-EEAC-44B1-9AB1-1303796D3BFD}" srcOrd="2" destOrd="0" parTransId="{579B22DB-527F-4150-8E95-DC81191E0487}" sibTransId="{21AB5E18-AB26-42D3-B637-B1E9CA850161}"/>
    <dgm:cxn modelId="{5B20F531-9C0D-4110-AC98-A4A8D4C5870D}" srcId="{0A435024-D8BD-46D2-B03E-7FBBA9A97229}" destId="{0308FDB6-3B9C-47F3-A585-5AEB9EAB3148}" srcOrd="1" destOrd="0" parTransId="{FB24C1EB-8140-45ED-8A34-9CF2EACD115C}" sibTransId="{3F65F186-C038-4178-8C0E-B9E684E87A92}"/>
    <dgm:cxn modelId="{6F2B8310-CFAF-4E8D-B358-97D1D02D7EE0}" type="presOf" srcId="{055D12C2-F7FA-4393-B482-B0EC6B5F7588}" destId="{69766E55-22AD-46A2-B5A9-FA599C92882D}" srcOrd="0" destOrd="0" presId="urn:microsoft.com/office/officeart/2005/8/layout/chevron2"/>
    <dgm:cxn modelId="{70665C19-3B85-4A7E-A542-9088BEBB697F}" type="presOf" srcId="{D6388E84-546F-435B-9FFC-E6187B824766}" destId="{69766E55-22AD-46A2-B5A9-FA599C92882D}" srcOrd="0" destOrd="1" presId="urn:microsoft.com/office/officeart/2005/8/layout/chevron2"/>
    <dgm:cxn modelId="{5626E06E-9DF1-4834-9A64-7B9A130FA1C6}" type="presOf" srcId="{1FD61255-7A3E-4373-97BE-BD68E9327E73}" destId="{AA637666-9CD3-4AD5-8A39-319CCC2BC7D8}" srcOrd="0" destOrd="0" presId="urn:microsoft.com/office/officeart/2005/8/layout/chevron2"/>
    <dgm:cxn modelId="{132AA915-BD62-4ED5-A3F8-15561480BFC0}" type="presOf" srcId="{0A435024-D8BD-46D2-B03E-7FBBA9A97229}" destId="{84103422-3659-4AD3-8BDA-4A0F9E993F33}" srcOrd="0" destOrd="0" presId="urn:microsoft.com/office/officeart/2005/8/layout/chevron2"/>
    <dgm:cxn modelId="{882714E6-5154-4CD9-98DD-4A098D4168D9}" srcId="{66797849-A633-417C-A724-5DA0E7F7C4A3}" destId="{0A435024-D8BD-46D2-B03E-7FBBA9A97229}" srcOrd="1" destOrd="0" parTransId="{1FA298E5-3E9E-4357-B21F-B60E86E18D03}" sibTransId="{5FC2247F-D1A8-45B6-99F3-9E4BF4B616DE}"/>
    <dgm:cxn modelId="{5B26EFB1-3ECE-4615-A3E0-F7137FF657CD}" srcId="{CD6E857C-EEAC-44B1-9AB1-1303796D3BFD}" destId="{D6388E84-546F-435B-9FFC-E6187B824766}" srcOrd="1" destOrd="0" parTransId="{CD472111-3C73-4643-9D0C-9C545AE16752}" sibTransId="{20A3FA28-9581-4E7A-807C-1F8D7CD37345}"/>
    <dgm:cxn modelId="{3548B7F3-987F-4977-93C0-6BC6870CA005}" srcId="{CD6E857C-EEAC-44B1-9AB1-1303796D3BFD}" destId="{055D12C2-F7FA-4393-B482-B0EC6B5F7588}" srcOrd="0" destOrd="0" parTransId="{8EC1C971-FEA3-4103-906B-C0E986DF481D}" sibTransId="{C89EC2EC-5253-4F6C-B3BB-47339692E82A}"/>
    <dgm:cxn modelId="{FF5F7318-08E2-49AE-B06C-6AB12707C337}" type="presOf" srcId="{66797849-A633-417C-A724-5DA0E7F7C4A3}" destId="{42E64D82-6342-4088-BBA0-6607CC455F3D}" srcOrd="0" destOrd="0" presId="urn:microsoft.com/office/officeart/2005/8/layout/chevron2"/>
    <dgm:cxn modelId="{199AE2DD-DD39-4ED5-BAC9-7C964341496D}" srcId="{66797849-A633-417C-A724-5DA0E7F7C4A3}" destId="{9F2A35CF-4ECE-41BD-83DB-101B9E19F449}" srcOrd="0" destOrd="0" parTransId="{E70B56F1-F2A0-4D8F-A8F1-CBC483700836}" sibTransId="{A4B08C2E-0619-44BA-B9B8-81CEE3442771}"/>
    <dgm:cxn modelId="{D717E6F8-77A5-4D0C-9965-DCBE5D3B8E7B}" type="presParOf" srcId="{42E64D82-6342-4088-BBA0-6607CC455F3D}" destId="{B1EB75DF-1D32-4FB2-B561-433B1F5E33E4}" srcOrd="0" destOrd="0" presId="urn:microsoft.com/office/officeart/2005/8/layout/chevron2"/>
    <dgm:cxn modelId="{15849FC7-BB18-42E1-8D33-BF977EFF06DE}" type="presParOf" srcId="{B1EB75DF-1D32-4FB2-B561-433B1F5E33E4}" destId="{2294E23A-AE01-4AFB-8D3A-FD1D31AD598F}" srcOrd="0" destOrd="0" presId="urn:microsoft.com/office/officeart/2005/8/layout/chevron2"/>
    <dgm:cxn modelId="{3489E3B5-FD70-485B-AACA-5A77EBDEE2C2}" type="presParOf" srcId="{B1EB75DF-1D32-4FB2-B561-433B1F5E33E4}" destId="{AA637666-9CD3-4AD5-8A39-319CCC2BC7D8}" srcOrd="1" destOrd="0" presId="urn:microsoft.com/office/officeart/2005/8/layout/chevron2"/>
    <dgm:cxn modelId="{7ADDD807-ACE6-4171-A5D9-27ED7A171721}" type="presParOf" srcId="{42E64D82-6342-4088-BBA0-6607CC455F3D}" destId="{A3F4E7A9-873C-400A-92D1-006A87B3DBB5}" srcOrd="1" destOrd="0" presId="urn:microsoft.com/office/officeart/2005/8/layout/chevron2"/>
    <dgm:cxn modelId="{5A5C4B89-79D0-4C0D-90D7-5CD6DBB7FD6A}" type="presParOf" srcId="{42E64D82-6342-4088-BBA0-6607CC455F3D}" destId="{B8D41A20-28D3-4527-89EC-4DFD8BA2E6F6}" srcOrd="2" destOrd="0" presId="urn:microsoft.com/office/officeart/2005/8/layout/chevron2"/>
    <dgm:cxn modelId="{1CBBFCEA-8810-4006-A9EA-4A1978EDC507}" type="presParOf" srcId="{B8D41A20-28D3-4527-89EC-4DFD8BA2E6F6}" destId="{84103422-3659-4AD3-8BDA-4A0F9E993F33}" srcOrd="0" destOrd="0" presId="urn:microsoft.com/office/officeart/2005/8/layout/chevron2"/>
    <dgm:cxn modelId="{1A79DB28-35C3-4B22-967D-2342EC0AE2E5}" type="presParOf" srcId="{B8D41A20-28D3-4527-89EC-4DFD8BA2E6F6}" destId="{9A0233C5-C4AF-4095-BCAF-7EA7855C90A4}" srcOrd="1" destOrd="0" presId="urn:microsoft.com/office/officeart/2005/8/layout/chevron2"/>
    <dgm:cxn modelId="{83AC0733-AE76-4F70-9AE6-424F3E1129E8}" type="presParOf" srcId="{42E64D82-6342-4088-BBA0-6607CC455F3D}" destId="{1220E505-494A-4866-A828-0E8AF9A83F27}" srcOrd="3" destOrd="0" presId="urn:microsoft.com/office/officeart/2005/8/layout/chevron2"/>
    <dgm:cxn modelId="{22025189-5F4C-4603-96B5-0C3C3FDF5469}" type="presParOf" srcId="{42E64D82-6342-4088-BBA0-6607CC455F3D}" destId="{B3CB9EAC-BE9E-48EF-9290-98A8E1906CF1}" srcOrd="4" destOrd="0" presId="urn:microsoft.com/office/officeart/2005/8/layout/chevron2"/>
    <dgm:cxn modelId="{A1F90984-CA8B-4B88-8514-F42B42AC78ED}" type="presParOf" srcId="{B3CB9EAC-BE9E-48EF-9290-98A8E1906CF1}" destId="{973DEAD9-45C8-4D9C-8927-8F088758B56F}" srcOrd="0" destOrd="0" presId="urn:microsoft.com/office/officeart/2005/8/layout/chevron2"/>
    <dgm:cxn modelId="{F6655874-6972-4116-B98E-04A930790B4E}" type="presParOf" srcId="{B3CB9EAC-BE9E-48EF-9290-98A8E1906CF1}" destId="{69766E55-22AD-46A2-B5A9-FA599C9288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94E23A-AE01-4AFB-8D3A-FD1D31AD598F}">
      <dsp:nvSpPr>
        <dsp:cNvPr id="0" name=""/>
        <dsp:cNvSpPr/>
      </dsp:nvSpPr>
      <dsp:spPr>
        <a:xfrm rot="5400000">
          <a:off x="-237647" y="244388"/>
          <a:ext cx="1584315" cy="1109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нод</a:t>
          </a:r>
          <a:endParaRPr lang="ru-RU" sz="2200" kern="1200" dirty="0"/>
        </a:p>
      </dsp:txBody>
      <dsp:txXfrm rot="5400000">
        <a:off x="-237647" y="244388"/>
        <a:ext cx="1584315" cy="1109020"/>
      </dsp:txXfrm>
    </dsp:sp>
    <dsp:sp modelId="{AA637666-9CD3-4AD5-8A39-319CCC2BC7D8}">
      <dsp:nvSpPr>
        <dsp:cNvPr id="0" name=""/>
        <dsp:cNvSpPr/>
      </dsp:nvSpPr>
      <dsp:spPr>
        <a:xfrm rot="5400000">
          <a:off x="4216071" y="-3100309"/>
          <a:ext cx="1029804" cy="7243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1"/>
              </a:solidFill>
            </a:rPr>
            <a:t> НОД - «</a:t>
          </a:r>
          <a:r>
            <a:rPr lang="ru-RU" sz="2400" kern="1200" dirty="0" smtClean="0">
              <a:solidFill>
                <a:schemeClr val="accent1"/>
              </a:solidFill>
            </a:rPr>
            <a:t>Слава людям – прославившим Россию »</a:t>
          </a:r>
          <a:endParaRPr lang="ru-RU" sz="2400" kern="120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1"/>
              </a:solidFill>
            </a:rPr>
            <a:t> НОД -  «Наша </a:t>
          </a:r>
          <a:r>
            <a:rPr lang="ru-RU" sz="2400" kern="1200" dirty="0" smtClean="0">
              <a:solidFill>
                <a:schemeClr val="accent1"/>
              </a:solidFill>
            </a:rPr>
            <a:t>Родина –Российская Федерация»</a:t>
          </a:r>
          <a:endParaRPr lang="ru-RU" sz="2400" kern="1200" dirty="0">
            <a:solidFill>
              <a:schemeClr val="accent1"/>
            </a:solidFill>
          </a:endParaRPr>
        </a:p>
      </dsp:txBody>
      <dsp:txXfrm rot="5400000">
        <a:off x="4216071" y="-3100309"/>
        <a:ext cx="1029804" cy="7243907"/>
      </dsp:txXfrm>
    </dsp:sp>
    <dsp:sp modelId="{84103422-3659-4AD3-8BDA-4A0F9E993F33}">
      <dsp:nvSpPr>
        <dsp:cNvPr id="0" name=""/>
        <dsp:cNvSpPr/>
      </dsp:nvSpPr>
      <dsp:spPr>
        <a:xfrm rot="5400000">
          <a:off x="-237647" y="2077924"/>
          <a:ext cx="1584315" cy="1109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выставка</a:t>
          </a:r>
          <a:endParaRPr lang="ru-RU" sz="2200" kern="1200" dirty="0"/>
        </a:p>
      </dsp:txBody>
      <dsp:txXfrm rot="5400000">
        <a:off x="-237647" y="2077924"/>
        <a:ext cx="1584315" cy="1109020"/>
      </dsp:txXfrm>
    </dsp:sp>
    <dsp:sp modelId="{9A0233C5-C4AF-4095-BCAF-7EA7855C90A4}">
      <dsp:nvSpPr>
        <dsp:cNvPr id="0" name=""/>
        <dsp:cNvSpPr/>
      </dsp:nvSpPr>
      <dsp:spPr>
        <a:xfrm rot="5400000">
          <a:off x="3791514" y="-1266773"/>
          <a:ext cx="1878920" cy="7243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1"/>
              </a:solidFill>
            </a:rPr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2400" kern="1200" dirty="0" err="1" smtClean="0">
              <a:solidFill>
                <a:schemeClr val="accent1"/>
              </a:solidFill>
            </a:rPr>
            <a:t>др</a:t>
          </a:r>
          <a:r>
            <a:rPr lang="ru-RU" sz="2400" kern="1200" dirty="0" smtClean="0">
              <a:solidFill>
                <a:schemeClr val="accent1"/>
              </a:solidFill>
            </a:rPr>
            <a:t>)</a:t>
          </a:r>
          <a:endParaRPr lang="ru-RU" sz="2400" kern="120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1"/>
              </a:solidFill>
            </a:rPr>
            <a:t>Макеты сделанные детьми и их родителями </a:t>
          </a:r>
          <a:endParaRPr lang="ru-RU" sz="2400" kern="1200" dirty="0">
            <a:solidFill>
              <a:schemeClr val="accent1"/>
            </a:solidFill>
          </a:endParaRPr>
        </a:p>
      </dsp:txBody>
      <dsp:txXfrm rot="5400000">
        <a:off x="3791514" y="-1266773"/>
        <a:ext cx="1878920" cy="7243907"/>
      </dsp:txXfrm>
    </dsp:sp>
    <dsp:sp modelId="{973DEAD9-45C8-4D9C-8927-8F088758B56F}">
      <dsp:nvSpPr>
        <dsp:cNvPr id="0" name=""/>
        <dsp:cNvSpPr/>
      </dsp:nvSpPr>
      <dsp:spPr>
        <a:xfrm rot="5400000">
          <a:off x="-237647" y="3486902"/>
          <a:ext cx="1584315" cy="1109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досуг</a:t>
          </a:r>
          <a:endParaRPr lang="ru-RU" sz="2200" kern="1200" dirty="0"/>
        </a:p>
      </dsp:txBody>
      <dsp:txXfrm rot="5400000">
        <a:off x="-237647" y="3486902"/>
        <a:ext cx="1584315" cy="1109020"/>
      </dsp:txXfrm>
    </dsp:sp>
    <dsp:sp modelId="{69766E55-22AD-46A2-B5A9-FA599C92882D}">
      <dsp:nvSpPr>
        <dsp:cNvPr id="0" name=""/>
        <dsp:cNvSpPr/>
      </dsp:nvSpPr>
      <dsp:spPr>
        <a:xfrm rot="5400000">
          <a:off x="4216071" y="142204"/>
          <a:ext cx="1029804" cy="72439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1"/>
              </a:solidFill>
            </a:rPr>
            <a:t> Развлечения - </a:t>
          </a:r>
          <a:r>
            <a:rPr lang="ru-RU" sz="2400" kern="1200" dirty="0" smtClean="0">
              <a:solidFill>
                <a:schemeClr val="accent1"/>
              </a:solidFill>
            </a:rPr>
            <a:t>КВН – «Наша Родина Россия»</a:t>
          </a:r>
          <a:endParaRPr lang="ru-RU" sz="2400" kern="1200" dirty="0">
            <a:solidFill>
              <a:schemeClr val="accent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1"/>
              </a:solidFill>
            </a:rPr>
            <a:t> Музыкально – спортивный праздник  - </a:t>
          </a:r>
          <a:r>
            <a:rPr lang="ru-RU" sz="2400" kern="1200" dirty="0" smtClean="0">
              <a:solidFill>
                <a:schemeClr val="accent1"/>
              </a:solidFill>
            </a:rPr>
            <a:t>«А ну-ка, мальчики и девочки »</a:t>
          </a:r>
          <a:endParaRPr lang="ru-RU" sz="2400" kern="1200" dirty="0">
            <a:solidFill>
              <a:schemeClr val="accent1"/>
            </a:solidFill>
          </a:endParaRPr>
        </a:p>
      </dsp:txBody>
      <dsp:txXfrm rot="5400000">
        <a:off x="4216071" y="142204"/>
        <a:ext cx="1029804" cy="7243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</a:t>
            </a:r>
            <a:r>
              <a:rPr lang="ru-RU" b="1" i="1" dirty="0" smtClean="0">
                <a:solidFill>
                  <a:srgbClr val="FFFF00"/>
                </a:solidFill>
              </a:rPr>
              <a:t>Проектная деятельность» 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Банк информационно- выставочного материала   подготовила воспитатель 1 кат. МБДОУ г. Иркутска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детского сада № </a:t>
            </a:r>
            <a:r>
              <a:rPr lang="ru-RU" b="1" dirty="0" smtClean="0">
                <a:solidFill>
                  <a:srgbClr val="FFC000"/>
                </a:solidFill>
              </a:rPr>
              <a:t>115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Сафронова Нина Николаевна </a:t>
            </a:r>
            <a:endParaRPr lang="ru-RU" b="1" dirty="0" smtClean="0">
              <a:solidFill>
                <a:srgbClr val="FFC000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\Desktop\мама\Новая папка\IMG-20181109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7643865" cy="4525963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Плакат  «Мы живем в России»</a:t>
            </a:r>
            <a:br>
              <a:rPr lang="ru-RU" sz="2800" dirty="0" smtClean="0"/>
            </a:br>
            <a:r>
              <a:rPr lang="ru-RU" sz="2800" dirty="0" smtClean="0"/>
              <a:t> (объемная аппликация из бросового материала)</a:t>
            </a:r>
            <a:br>
              <a:rPr lang="ru-RU" sz="2800" dirty="0" smtClean="0"/>
            </a:br>
            <a:r>
              <a:rPr lang="ru-RU" sz="2800" dirty="0" smtClean="0"/>
              <a:t>- Группа </a:t>
            </a:r>
            <a:r>
              <a:rPr lang="ru-RU" sz="2800" dirty="0" smtClean="0"/>
              <a:t>«Колокольчик»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Проект « Путешествие по необъятным просторам России»</a:t>
            </a:r>
            <a:br>
              <a:rPr lang="ru-RU" sz="2800" b="1" i="1" dirty="0" smtClean="0"/>
            </a:br>
            <a:r>
              <a:rPr lang="ru-RU" sz="2800" b="1" i="1" dirty="0" smtClean="0"/>
              <a:t>(макеты, аппликация, лепка, рисование)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группа </a:t>
            </a:r>
            <a:r>
              <a:rPr lang="ru-RU" sz="2800" b="1" i="1" dirty="0" smtClean="0"/>
              <a:t>«Ромашка».</a:t>
            </a:r>
            <a:endParaRPr lang="ru-RU" sz="2800" b="1" i="1" dirty="0"/>
          </a:p>
        </p:txBody>
      </p:sp>
      <p:pic>
        <p:nvPicPr>
          <p:cNvPr id="2050" name="Picture 2" descr="C:\Users\2\Desktop\мама\Новая папка\IMG_20181109_090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04864"/>
            <a:ext cx="7786742" cy="4069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Проект – «Я люблю </a:t>
            </a:r>
            <a:r>
              <a:rPr lang="ru-RU" sz="2800" b="1" i="1" dirty="0" smtClean="0"/>
              <a:t> с</a:t>
            </a:r>
            <a:r>
              <a:rPr lang="ru-RU" sz="2800" b="1" i="1" dirty="0" smtClean="0"/>
              <a:t>вою Родину -  Россию»</a:t>
            </a:r>
            <a:br>
              <a:rPr lang="ru-RU" sz="2800" b="1" i="1" dirty="0" smtClean="0"/>
            </a:br>
            <a:r>
              <a:rPr lang="ru-RU" sz="2800" b="1" i="1" dirty="0" smtClean="0"/>
              <a:t>(рисование ладошками, аппликация, лепка)</a:t>
            </a:r>
            <a:br>
              <a:rPr lang="ru-RU" sz="2800" b="1" i="1" dirty="0" smtClean="0"/>
            </a:br>
            <a:r>
              <a:rPr lang="ru-RU" sz="2800" b="1" i="1" dirty="0" smtClean="0"/>
              <a:t>Группа </a:t>
            </a:r>
            <a:r>
              <a:rPr lang="ru-RU" sz="2800" b="1" i="1" dirty="0" smtClean="0"/>
              <a:t>«Рябинка».</a:t>
            </a:r>
            <a:endParaRPr lang="ru-RU" sz="2800" b="1" i="1" dirty="0"/>
          </a:p>
        </p:txBody>
      </p:sp>
      <p:pic>
        <p:nvPicPr>
          <p:cNvPr id="1026" name="Picture 2" descr="C:\Users\2\Desktop\мама\Новая папка\IMG_20181109_090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0200"/>
            <a:ext cx="7786741" cy="488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Проект – « Путешествие по просторам  России» (рисование ладошками)</a:t>
            </a:r>
            <a:br>
              <a:rPr lang="ru-RU" sz="2800" b="1" i="1" dirty="0" smtClean="0"/>
            </a:br>
            <a:r>
              <a:rPr lang="ru-RU" sz="2800" b="1" i="1" dirty="0" smtClean="0"/>
              <a:t>Группа </a:t>
            </a:r>
            <a:r>
              <a:rPr lang="ru-RU" sz="2800" b="1" i="1" dirty="0" smtClean="0"/>
              <a:t>«Незабудки».</a:t>
            </a:r>
            <a:endParaRPr lang="ru-RU" sz="2800" b="1" i="1" dirty="0"/>
          </a:p>
        </p:txBody>
      </p:sp>
      <p:pic>
        <p:nvPicPr>
          <p:cNvPr id="9218" name="Picture 2" descr="C:\Users\2\Desktop\мама\Новая папка\IMG-20181109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76872"/>
            <a:ext cx="6946399" cy="414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Проект –Поздравительная открытка </a:t>
            </a:r>
            <a:br>
              <a:rPr lang="ru-RU" sz="2800" b="1" i="1" dirty="0" smtClean="0"/>
            </a:br>
            <a:r>
              <a:rPr lang="ru-RU" sz="2800" b="1" i="1" dirty="0" smtClean="0"/>
              <a:t>(</a:t>
            </a:r>
            <a:r>
              <a:rPr lang="ru-RU" sz="2800" b="1" i="1" dirty="0" smtClean="0"/>
              <a:t>Группа </a:t>
            </a:r>
            <a:r>
              <a:rPr lang="ru-RU" sz="2800" b="1" i="1" dirty="0" smtClean="0"/>
              <a:t>«Незабудки</a:t>
            </a:r>
            <a:r>
              <a:rPr lang="ru-RU" sz="2800" b="1" i="1" dirty="0" smtClean="0"/>
              <a:t>»)</a:t>
            </a:r>
            <a:endParaRPr lang="ru-RU" sz="2800" b="1" i="1" dirty="0"/>
          </a:p>
        </p:txBody>
      </p:sp>
      <p:pic>
        <p:nvPicPr>
          <p:cNvPr id="10242" name="Picture 2" descr="C:\Users\2\Desktop\мама\Новая папка\IMG-20181109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7215238" cy="4995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ФГОС ДО Р.4/П.4.6.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Целевые ориентиры на этапе завершения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7" y="2060847"/>
            <a:ext cx="8291264" cy="3816077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повышение знаний у детей о </a:t>
            </a:r>
            <a:r>
              <a:rPr lang="ru-RU" sz="2400" b="1" dirty="0" smtClean="0">
                <a:solidFill>
                  <a:srgbClr val="FFFF00"/>
                </a:solidFill>
              </a:rPr>
              <a:t>родной стране 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проявление у детей интереса к </a:t>
            </a:r>
            <a:r>
              <a:rPr lang="ru-RU" sz="2400" b="1" dirty="0" smtClean="0">
                <a:solidFill>
                  <a:srgbClr val="FFFF00"/>
                </a:solidFill>
              </a:rPr>
              <a:t> истории своей родины, уважения к людям прославивших Россию.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стремление </a:t>
            </a:r>
            <a:r>
              <a:rPr lang="ru-RU" sz="2400" b="1" dirty="0" smtClean="0">
                <a:solidFill>
                  <a:srgbClr val="FFFF00"/>
                </a:solidFill>
              </a:rPr>
              <a:t>детей рассказывать о том, что Россия огромная многонациональная страна.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стремление детей отражать свои знания, впечатления, мысли и чувства в играх, в исполнении песен, в чтении стихов.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повышение заинтересованности родителей в формировании чувства патриотизма у детей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знания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\ р.2.   </a:t>
            </a:r>
            <a:r>
              <a:rPr lang="ru-RU" dirty="0" err="1" smtClean="0"/>
              <a:t>п</a:t>
            </a:r>
            <a:r>
              <a:rPr lang="ru-RU" dirty="0" smtClean="0"/>
              <a:t> 2.6.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Интегративный подход к реализации образовательных областей программы: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«Познавательное  развитие»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«Речевое развитие»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Социально – коммуникативное развитие»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«Художественно эстетическое развитие»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«Физическое развитие»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- педагогическая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Формирование социально значимых качеств на основе традиций патриотического воспитания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Привлечение родителей к совместному творчеству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Обогащать духовный мир детей через обращение к </a:t>
            </a:r>
            <a:r>
              <a:rPr lang="ru-RU" b="1" dirty="0" smtClean="0">
                <a:solidFill>
                  <a:srgbClr val="FFC000"/>
                </a:solidFill>
              </a:rPr>
              <a:t>истории  нашей </a:t>
            </a:r>
            <a:r>
              <a:rPr lang="ru-RU" b="1" dirty="0" smtClean="0">
                <a:solidFill>
                  <a:srgbClr val="FFC000"/>
                </a:solidFill>
              </a:rPr>
              <a:t>страны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Воспитание чувства любви к Родине, гордости за нашу  </a:t>
            </a:r>
            <a:r>
              <a:rPr lang="ru-RU" b="1" dirty="0" smtClean="0">
                <a:solidFill>
                  <a:srgbClr val="FFC000"/>
                </a:solidFill>
              </a:rPr>
              <a:t>многонациональную Россию</a:t>
            </a:r>
            <a:endParaRPr lang="ru-RU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420938" y="989013"/>
            <a:ext cx="6119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195513" y="549275"/>
            <a:ext cx="6497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Пути реализации проекта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397000"/>
          <a:ext cx="835292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150" y="404813"/>
            <a:ext cx="67691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Выставочный материал детского художественного творчества 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11188" y="1700213"/>
            <a:ext cx="4032250" cy="43926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1"/>
                </a:solidFill>
              </a:rPr>
              <a:t>Коллективные и индивидуальные работы: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</a:rPr>
              <a:t>Плакаты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</a:rPr>
              <a:t>Картины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</a:rPr>
              <a:t>Макеты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tx1"/>
                </a:solidFill>
              </a:rPr>
              <a:t>Открытки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076825" y="1700213"/>
            <a:ext cx="3816350" cy="43926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/>
                </a:solidFill>
              </a:rPr>
              <a:t>Художественного творчества: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 Рисование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Объемная и декоративная  аппликация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Конструирование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Лепка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/>
              <a:t>Проект «Раз, два, три, четыре, пять, будем </a:t>
            </a:r>
            <a:r>
              <a:rPr lang="ru-RU" sz="2400" b="1" i="1" dirty="0" smtClean="0"/>
              <a:t>всех с </a:t>
            </a:r>
            <a:r>
              <a:rPr lang="ru-RU" sz="2400" b="1" i="1" dirty="0" smtClean="0"/>
              <a:t>праздником  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поздравлять!»</a:t>
            </a:r>
            <a:br>
              <a:rPr lang="ru-RU" sz="2400" b="1" i="1" dirty="0" smtClean="0"/>
            </a:br>
            <a:r>
              <a:rPr lang="ru-RU" sz="2400" b="1" dirty="0" smtClean="0"/>
              <a:t>(группа «Одуванчики»)</a:t>
            </a:r>
            <a:endParaRPr lang="ru-RU" sz="2400" b="1" dirty="0"/>
          </a:p>
        </p:txBody>
      </p:sp>
      <p:pic>
        <p:nvPicPr>
          <p:cNvPr id="8194" name="Picture 2" descr="C:\Users\2\Desktop\мама\Новая папка\IMG_20181109_091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7438641" cy="5054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i="1" dirty="0" smtClean="0"/>
              <a:t>Центр кукол в национальных костюмах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dirty="0" smtClean="0"/>
              <a:t>(группа «Ромашка»)</a:t>
            </a:r>
            <a:endParaRPr lang="ru-RU" sz="2800" b="1" dirty="0"/>
          </a:p>
        </p:txBody>
      </p:sp>
      <p:pic>
        <p:nvPicPr>
          <p:cNvPr id="7171" name="Picture 3" descr="C:\Users\2\Desktop\мама\Новая папка\IMG_20181109_090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7072361" cy="4941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Проект плакаты и буклеты «День народного единства»</a:t>
            </a:r>
            <a:br>
              <a:rPr lang="ru-RU" sz="2800" b="1" dirty="0" smtClean="0"/>
            </a:br>
            <a:r>
              <a:rPr lang="ru-RU" sz="2800" b="1" dirty="0" smtClean="0"/>
              <a:t>Объемная аппликация, рисование, лепка 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2800" b="1" dirty="0" smtClean="0"/>
              <a:t>группа </a:t>
            </a:r>
            <a:r>
              <a:rPr lang="ru-RU" sz="2800" b="1" dirty="0" smtClean="0"/>
              <a:t>«Одуванчик</a:t>
            </a:r>
            <a:r>
              <a:rPr lang="ru-RU" sz="2800" b="1" dirty="0" smtClean="0"/>
              <a:t>»)</a:t>
            </a:r>
            <a:endParaRPr lang="ru-RU" sz="2800" b="1" dirty="0"/>
          </a:p>
        </p:txBody>
      </p:sp>
      <p:pic>
        <p:nvPicPr>
          <p:cNvPr id="6146" name="Picture 2" descr="C:\Users\2\Desktop\мама\Новая папка\IMG_20181109_090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00200"/>
            <a:ext cx="75724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П</a:t>
            </a:r>
            <a:r>
              <a:rPr lang="ru-RU" sz="2800" b="1" i="1" dirty="0" smtClean="0"/>
              <a:t>роект: плакат -  </a:t>
            </a:r>
            <a:r>
              <a:rPr lang="ru-RU" sz="2800" b="1" i="1" dirty="0" smtClean="0"/>
              <a:t>«Наша родина Россия» </a:t>
            </a:r>
            <a:br>
              <a:rPr lang="ru-RU" sz="2800" b="1" i="1" dirty="0" smtClean="0"/>
            </a:br>
            <a:r>
              <a:rPr lang="ru-RU" sz="2800" b="1" i="1" dirty="0" smtClean="0"/>
              <a:t>(аппликация, лепка, рисование)</a:t>
            </a:r>
            <a:br>
              <a:rPr lang="ru-RU" sz="2800" b="1" i="1" dirty="0" smtClean="0"/>
            </a:br>
            <a:r>
              <a:rPr lang="ru-RU" sz="2800" b="1" dirty="0" smtClean="0"/>
              <a:t>группа </a:t>
            </a:r>
            <a:r>
              <a:rPr lang="ru-RU" sz="2800" b="1" dirty="0" smtClean="0"/>
              <a:t>«Цыплята»</a:t>
            </a:r>
            <a:endParaRPr lang="ru-RU" sz="2800" b="1" dirty="0"/>
          </a:p>
        </p:txBody>
      </p:sp>
      <p:pic>
        <p:nvPicPr>
          <p:cNvPr id="5122" name="Picture 2" descr="C:\Users\2\Desktop\мама\Новая папка\IMG_20181109_090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42955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348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«Проектная деятельность» </vt:lpstr>
      <vt:lpstr>ФГОС ДО \ р.2.   п 2.6. </vt:lpstr>
      <vt:lpstr>Психолого - педагогическая работа</vt:lpstr>
      <vt:lpstr>Слайд 4</vt:lpstr>
      <vt:lpstr>Слайд 5</vt:lpstr>
      <vt:lpstr>Проект «Раз, два, три, четыре, пять, будем всех с праздником   поздравлять!» (группа «Одуванчики»)</vt:lpstr>
      <vt:lpstr>Центр кукол в национальных костюмах  (группа «Ромашка»)</vt:lpstr>
      <vt:lpstr>Проект плакаты и буклеты «День народного единства» Объемная аппликация, рисование, лепка  (группа «Одуванчик»)</vt:lpstr>
      <vt:lpstr> Проект: плакат -  «Наша родина Россия»  (аппликация, лепка, рисование) группа «Цыплята»</vt:lpstr>
      <vt:lpstr>Плакат  «Мы живем в России»  (объемная аппликация из бросового материала) - Группа «Колокольчик»</vt:lpstr>
      <vt:lpstr>Проект « Путешествие по необъятным просторам России» (макеты, аппликация, лепка, рисование) группа «Ромашка».</vt:lpstr>
      <vt:lpstr>Проект – «Я люблю  свою Родину -  Россию» (рисование ладошками, аппликация, лепка) Группа «Рябинка».</vt:lpstr>
      <vt:lpstr>Проект – « Путешествие по просторам  России» (рисование ладошками) Группа «Незабудки».</vt:lpstr>
      <vt:lpstr>Проект –Поздравительная открытка  (Группа «Незабудки»)</vt:lpstr>
      <vt:lpstr>ФГОС ДО Р.4/П.4.6.   Целевые ориентиры на этапе завершения проекта</vt:lpstr>
      <vt:lpstr>Наши знания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детский сад №115</cp:lastModifiedBy>
  <cp:revision>32</cp:revision>
  <dcterms:created xsi:type="dcterms:W3CDTF">2017-01-20T02:56:28Z</dcterms:created>
  <dcterms:modified xsi:type="dcterms:W3CDTF">2018-11-20T04:30:35Z</dcterms:modified>
</cp:coreProperties>
</file>