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82" r:id="rId7"/>
    <p:sldId id="268" r:id="rId8"/>
    <p:sldId id="281" r:id="rId9"/>
    <p:sldId id="264" r:id="rId10"/>
    <p:sldId id="272" r:id="rId11"/>
    <p:sldId id="280" r:id="rId12"/>
    <p:sldId id="276" r:id="rId13"/>
    <p:sldId id="263" r:id="rId14"/>
    <p:sldId id="275" r:id="rId15"/>
    <p:sldId id="274" r:id="rId16"/>
    <p:sldId id="283" r:id="rId17"/>
    <p:sldId id="261" r:id="rId18"/>
    <p:sldId id="262" r:id="rId19"/>
    <p:sldId id="266" r:id="rId20"/>
    <p:sldId id="267" r:id="rId21"/>
    <p:sldId id="269" r:id="rId22"/>
    <p:sldId id="277" r:id="rId23"/>
    <p:sldId id="265" r:id="rId24"/>
    <p:sldId id="270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Творческий отчет и  материалы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тематическому проекту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«Детский сад – школа – преемственность 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941168"/>
            <a:ext cx="7772400" cy="145963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Выполнили воспитатели: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Щапова Л.А</a:t>
            </a:r>
            <a:r>
              <a:rPr lang="ru-RU" dirty="0" smtClean="0">
                <a:solidFill>
                  <a:srgbClr val="FF0000"/>
                </a:solidFill>
              </a:rPr>
              <a:t>., Серых  О.Н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1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 модуль.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Информационный центр для детей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 детского творчества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 для будущих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первоклассников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7845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6065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 в детский сад»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 ребенка к школе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фото\P10204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ематический проект-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«Будущие чемпионы»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достижения.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п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роекты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– конструирование - Книжки-малышки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1764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тематического проекта: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детского сада до школы – нацеленность на дальнейшее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образование.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«Первый друг по дороге знаний»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п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«Скоро в школу»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Тематический проект – по развитию речи –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«Школа и школьные принадлежности»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ребенка и взрослого.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епбуки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«Буквы разные читать»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Художественно – эстетическое развитие – аппликация и макетирование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Тематический проект – макетирование – «Школа и детский сад»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преемственности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детского сада и школы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Направленность на развитие личности ребенка.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Направленность на нравственное воспитание, поддержку традиционных ценностей.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Нацеленность на дальнейшее образование.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Направленность на сохранение и укрепление здоровья детей.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Охват всех возрастных периодов.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Технологичность образования (ИКТ).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Организованный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образовательный процесс.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38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57298"/>
            <a:ext cx="4038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обеспечение.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воспитанников. Методическое обеспечение.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038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038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Наглядно-дидактическое обеспечение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Сюжетные игрушки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Настольные игры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редметно – пространственная  среда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ентр книги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«Вместе с книгой в школу».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книги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Наглядно-дидактические пособия.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173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Творческий отчет и  материалы  по тематическому проекту  «Детский сад – школа – преемственность »</vt:lpstr>
      <vt:lpstr>Цель тематического проекта:   От детского сада до школы – нацеленность на дальнейшее образование.</vt:lpstr>
      <vt:lpstr>Особенности преемственности  детского сада и школы </vt:lpstr>
      <vt:lpstr>Организованный  образовательный процесс.</vt:lpstr>
      <vt:lpstr>    Методическое обеспечение.    воспитанников. Методическое обеспечение. </vt:lpstr>
      <vt:lpstr>Наглядно-дидактическое обеспечение.</vt:lpstr>
      <vt:lpstr>Развивающая предметно – пространственная  среда  Центр книги  «Вместе с книгой в школу».</vt:lpstr>
      <vt:lpstr>Центр книги </vt:lpstr>
      <vt:lpstr>Наглядно-дидактические пособия.</vt:lpstr>
      <vt:lpstr>Информационный модуль.</vt:lpstr>
      <vt:lpstr>Информационный центр для детей </vt:lpstr>
      <vt:lpstr>Центр  детского творчества </vt:lpstr>
      <vt:lpstr>Консультации для будущих первоклассников.</vt:lpstr>
      <vt:lpstr>Консультация для родителей  «Добро пожаловать в детский сад»</vt:lpstr>
      <vt:lpstr>Физическая готовность ребенка к школе</vt:lpstr>
      <vt:lpstr>Тематический проект-  «Будущие чемпионы»</vt:lpstr>
      <vt:lpstr>Спортивные достижения. </vt:lpstr>
      <vt:lpstr>Тематические проекты</vt:lpstr>
      <vt:lpstr>Проект – конструирование - Книжки-малышки.</vt:lpstr>
      <vt:lpstr>Проект «Первый друг по дороге знаний»</vt:lpstr>
      <vt:lpstr>Тематический проект «Скоро в школу»</vt:lpstr>
      <vt:lpstr>Тематический проект – по развитию речи –  «Школа и школьные принадлежности»</vt:lpstr>
      <vt:lpstr>Совместная деятельность ребенка и взрослого.</vt:lpstr>
      <vt:lpstr>Тематические лепбуки  «Буквы разные читать» </vt:lpstr>
      <vt:lpstr>Художественно – эстетическое развитие – аппликация и макетирование </vt:lpstr>
      <vt:lpstr>Тематический проект – макетирование – «Школа и детский сад»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детского сада до школы – нацеленность на дальнейшее образование.</dc:title>
  <cp:lastModifiedBy>детский сад №115</cp:lastModifiedBy>
  <cp:revision>23</cp:revision>
  <dcterms:modified xsi:type="dcterms:W3CDTF">2019-04-08T04:42:43Z</dcterms:modified>
</cp:coreProperties>
</file>