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9" r:id="rId4"/>
    <p:sldId id="265" r:id="rId5"/>
    <p:sldId id="266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rgbClr val="FF0000"/>
                </a:solidFill>
              </a:rPr>
              <a:t>Ребенок</a:t>
            </a:r>
            <a:r>
              <a:rPr lang="ru-RU" baseline="0" dirty="0" smtClean="0">
                <a:solidFill>
                  <a:srgbClr val="FF0000"/>
                </a:solidFill>
              </a:rPr>
              <a:t> в семье и </a:t>
            </a:r>
            <a:r>
              <a:rPr lang="ru-RU" baseline="0" dirty="0" smtClean="0">
                <a:solidFill>
                  <a:srgbClr val="FF0000"/>
                </a:solidFill>
              </a:rPr>
              <a:t>социуме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знания о планетах </c:v>
                </c:pt>
                <c:pt idx="1">
                  <c:v>о прфессии  космонавт </c:v>
                </c:pt>
                <c:pt idx="2">
                  <c:v>уважение к труду взрослых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72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Friday, April 19, 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Friday, April 19, 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pPr/>
              <a:t>Friday, April 19, 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Творческий отчет и  материалы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 тематическому проекту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dirty="0" smtClean="0">
                <a:solidFill>
                  <a:srgbClr val="FF0000"/>
                </a:solidFill>
              </a:rPr>
              <a:t>Э</a:t>
            </a:r>
            <a:r>
              <a:rPr lang="ru-RU" sz="2800" dirty="0" smtClean="0">
                <a:solidFill>
                  <a:srgbClr val="FF0000"/>
                </a:solidFill>
              </a:rPr>
              <a:t>тот загадочный космос</a:t>
            </a:r>
            <a:r>
              <a:rPr lang="ru-RU" sz="3600" b="1" dirty="0" smtClean="0">
                <a:solidFill>
                  <a:srgbClr val="FF0000"/>
                </a:solidFill>
              </a:rPr>
              <a:t>»»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941168"/>
            <a:ext cx="7772400" cy="14596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/>
              <a:t>Выполнила группа «Рябинка»</a:t>
            </a:r>
          </a:p>
          <a:p>
            <a:pPr algn="l"/>
            <a:r>
              <a:rPr lang="ru-RU" sz="2000" dirty="0" smtClean="0"/>
              <a:t>Воспитатель :Сафронова Н.Н.,</a:t>
            </a:r>
          </a:p>
          <a:p>
            <a:pPr algn="l"/>
            <a:r>
              <a:rPr lang="ru-RU" sz="2000" dirty="0" smtClean="0"/>
              <a:t>Воспитатель: </a:t>
            </a:r>
            <a:r>
              <a:rPr lang="ru-RU" sz="2000" dirty="0" err="1" smtClean="0"/>
              <a:t>Поломошнова</a:t>
            </a:r>
            <a:r>
              <a:rPr lang="ru-RU" sz="2000" dirty="0" smtClean="0"/>
              <a:t> Л.А.</a:t>
            </a:r>
          </a:p>
          <a:p>
            <a:pPr algn="l"/>
            <a:r>
              <a:rPr lang="ru-RU" sz="2000" dirty="0" smtClean="0"/>
              <a:t>Воспитатель: Серых О.Н.</a:t>
            </a:r>
            <a:endParaRPr lang="ru-RU" sz="2000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31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Младшая группа «Цыплята»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рисование</a:t>
            </a:r>
            <a:r>
              <a:rPr lang="ru-RU" sz="2400" b="1" dirty="0" smtClean="0">
                <a:solidFill>
                  <a:srgbClr val="FF0000"/>
                </a:solidFill>
              </a:rPr>
              <a:t> «</a:t>
            </a:r>
            <a:r>
              <a:rPr lang="ru-RU" sz="2400" dirty="0" smtClean="0">
                <a:solidFill>
                  <a:srgbClr val="FF0000"/>
                </a:solidFill>
              </a:rPr>
              <a:t>Ракеты летят к звездам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862426"/>
            <a:ext cx="5328592" cy="49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Младшая группа «Цыплята»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лепка «</a:t>
            </a:r>
            <a:r>
              <a:rPr lang="ru-RU" sz="3200" dirty="0" smtClean="0">
                <a:solidFill>
                  <a:srgbClr val="FF0000"/>
                </a:solidFill>
              </a:rPr>
              <a:t>Космодром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132856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30008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Старшая группа «</a:t>
            </a:r>
            <a:r>
              <a:rPr lang="ru-RU" sz="3200" dirty="0" smtClean="0">
                <a:solidFill>
                  <a:srgbClr val="FF0000"/>
                </a:solidFill>
              </a:rPr>
              <a:t>Рябинка</a:t>
            </a:r>
            <a:r>
              <a:rPr lang="ru-RU" sz="3200" b="1" dirty="0" smtClean="0">
                <a:solidFill>
                  <a:srgbClr val="FF0000"/>
                </a:solidFill>
              </a:rPr>
              <a:t>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аппликация «</a:t>
            </a:r>
            <a:r>
              <a:rPr lang="ru-RU" sz="3200" dirty="0" smtClean="0">
                <a:solidFill>
                  <a:srgbClr val="FF0000"/>
                </a:solidFill>
              </a:rPr>
              <a:t>О чем рассказал телескоп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420888"/>
            <a:ext cx="5215944" cy="3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Разновозрастная группа «Ромашка»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лепка «Тайна третьей планеты»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060848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65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Целевые ориентиры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Ребенок в семье и сообществе</a:t>
            </a:r>
            <a:r>
              <a:rPr lang="ru-RU" dirty="0" smtClean="0"/>
              <a:t>»</a:t>
            </a:r>
          </a:p>
          <a:p>
            <a:pPr algn="just">
              <a:buNone/>
            </a:pPr>
            <a:r>
              <a:rPr lang="ru-RU" sz="4000" dirty="0" smtClean="0"/>
              <a:t>Воспитывать уважение к труду людей, работа которых связанна с освоением космоса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Мониторинг процентного соотношения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489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 тематической  недели 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Расширять представление детей о строении Солнечной системные, ее планетах, космических полетах, о фактах и событиях космоса.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Обобщить представление детей о планете Земля, об условиях, необходимых для жизни.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Воспитывать любовь к своей планете и желание беречь ее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Поощрять проявления творчества.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dirty="0" smtClean="0"/>
              <a:t>Продолжать развивать коллективное творчество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54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79928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15200" cy="11528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Старшая группа «</a:t>
            </a:r>
            <a:r>
              <a:rPr lang="ru-RU" sz="2800" dirty="0" smtClean="0">
                <a:solidFill>
                  <a:srgbClr val="FF0000"/>
                </a:solidFill>
              </a:rPr>
              <a:t>Колокольчики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аппликация « Наш космический корабль»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420888"/>
            <a:ext cx="5400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3152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Подготовительная группа « Одуванчики»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«Земля-наш дом во Вселенной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420888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258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Старшая</a:t>
            </a:r>
            <a:r>
              <a:rPr lang="ru-RU" sz="2800" b="1" dirty="0" smtClean="0">
                <a:solidFill>
                  <a:srgbClr val="FF0000"/>
                </a:solidFill>
              </a:rPr>
              <a:t> группа «</a:t>
            </a:r>
            <a:r>
              <a:rPr lang="ru-RU" sz="2800" dirty="0" smtClean="0">
                <a:solidFill>
                  <a:srgbClr val="FF0000"/>
                </a:solidFill>
              </a:rPr>
              <a:t>Колокольчики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рисование акварелью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«Большое космическое путешествие»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636912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656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Разновозрастная группа «Незабудки»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лепка « Луноход»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3" y="2036094"/>
            <a:ext cx="5472608" cy="4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20" y="908720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Разновозрастная группа «Незабудки» </a:t>
            </a:r>
            <a:r>
              <a:rPr lang="ru-RU" sz="2800" dirty="0" err="1" smtClean="0">
                <a:solidFill>
                  <a:srgbClr val="FF0000"/>
                </a:solidFill>
              </a:rPr>
              <a:t>аплекация</a:t>
            </a:r>
            <a:r>
              <a:rPr lang="ru-RU" sz="2800" dirty="0" smtClean="0">
                <a:solidFill>
                  <a:srgbClr val="FF0000"/>
                </a:solidFill>
              </a:rPr>
              <a:t> «Будущие космонавты»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132856"/>
            <a:ext cx="5740130" cy="43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7493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Подготовительная группа «Незабудки » лепка « Забавные жители планеты Марс»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916832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170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Творческий отчет и  материалы  по тематическому проекту  «Этот загадочный космос»»</vt:lpstr>
      <vt:lpstr>Цель тематической  недели .</vt:lpstr>
      <vt:lpstr>Презентация PowerPoint</vt:lpstr>
      <vt:lpstr>Старшая группа «Колокольчики» аппликация « Наш космический корабль»</vt:lpstr>
      <vt:lpstr>Подготовительная группа « Одуванчики» «Земля-наш дом во Вселенной</vt:lpstr>
      <vt:lpstr>Старшая группа «Колокольчики»  рисование акварелью  «Большое космическое путешествие»</vt:lpstr>
      <vt:lpstr>Разновозрастная группа «Незабудки»  лепка « Луноход»</vt:lpstr>
      <vt:lpstr>Разновозрастная группа «Незабудки» аплекация «Будущие космонавты»</vt:lpstr>
      <vt:lpstr>Подготовительная группа «Незабудки » лепка « Забавные жители планеты Марс»</vt:lpstr>
      <vt:lpstr>Младшая группа «Цыплята» рисование «Ракеты летят к звездам»</vt:lpstr>
      <vt:lpstr>Младшая группа «Цыплята» лепка «Космодром»</vt:lpstr>
      <vt:lpstr>Старшая группа «Рябинка»  аппликация «О чем рассказал телескоп»</vt:lpstr>
      <vt:lpstr>Разновозрастная группа «Ромашка» лепка «Тайна третьей планеты»</vt:lpstr>
      <vt:lpstr>Целевые ориентиры </vt:lpstr>
      <vt:lpstr>Мониторинг процентного соотношения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31</cp:revision>
  <dcterms:created xsi:type="dcterms:W3CDTF">2018-12-17T14:07:42Z</dcterms:created>
  <dcterms:modified xsi:type="dcterms:W3CDTF">2019-04-19T07:10:09Z</dcterms:modified>
</cp:coreProperties>
</file>