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6" r:id="rId10"/>
    <p:sldId id="272" r:id="rId11"/>
    <p:sldId id="273" r:id="rId12"/>
    <p:sldId id="274" r:id="rId13"/>
    <p:sldId id="267" r:id="rId14"/>
    <p:sldId id="271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8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7CF1-49E9-4755-97DC-F16C89589495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6502-CCD5-4A94-80B6-8F8045D5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628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7CF1-49E9-4755-97DC-F16C89589495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6502-CCD5-4A94-80B6-8F8045D5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870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7CF1-49E9-4755-97DC-F16C89589495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6502-CCD5-4A94-80B6-8F8045D5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68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7CF1-49E9-4755-97DC-F16C89589495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6502-CCD5-4A94-80B6-8F8045D5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01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7CF1-49E9-4755-97DC-F16C89589495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6502-CCD5-4A94-80B6-8F8045D5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90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7CF1-49E9-4755-97DC-F16C89589495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6502-CCD5-4A94-80B6-8F8045D5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548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7CF1-49E9-4755-97DC-F16C89589495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6502-CCD5-4A94-80B6-8F8045D5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9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7CF1-49E9-4755-97DC-F16C89589495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6502-CCD5-4A94-80B6-8F8045D5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47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7CF1-49E9-4755-97DC-F16C89589495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6502-CCD5-4A94-80B6-8F8045D5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60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7CF1-49E9-4755-97DC-F16C89589495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6502-CCD5-4A94-80B6-8F8045D5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9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7CF1-49E9-4755-97DC-F16C89589495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6502-CCD5-4A94-80B6-8F8045D5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016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97CF1-49E9-4755-97DC-F16C89589495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46502-CCD5-4A94-80B6-8F8045D5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00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24550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Comic Sans MS" panose="030F0702030302020204" pitchFamily="66" charset="0"/>
              </a:rPr>
              <a:t>Творческий проект </a:t>
            </a:r>
            <a:endParaRPr lang="ru-RU" sz="40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9367" y="1924333"/>
            <a:ext cx="9248633" cy="4572001"/>
          </a:xfrm>
        </p:spPr>
        <p:txBody>
          <a:bodyPr>
            <a:normAutofit fontScale="92500" lnSpcReduction="10000"/>
          </a:bodyPr>
          <a:lstStyle/>
          <a:p>
            <a:endParaRPr lang="ru-RU" sz="3600" b="1" i="0" dirty="0" smtClean="0">
              <a:solidFill>
                <a:srgbClr val="CC0066"/>
              </a:solidFill>
              <a:effectLst/>
              <a:latin typeface="Trebuchet ms" panose="020B0603020202020204" pitchFamily="34" charset="0"/>
            </a:endParaRPr>
          </a:p>
          <a:p>
            <a:r>
              <a:rPr lang="ru-RU" sz="3600" b="1" i="0" dirty="0" smtClean="0">
                <a:solidFill>
                  <a:srgbClr val="CC0066"/>
                </a:solidFill>
                <a:effectLst/>
                <a:latin typeface="Trebuchet ms" panose="020B0603020202020204" pitchFamily="34" charset="0"/>
              </a:rPr>
              <a:t>Осенняя выставка поделок  из природного и бросового материала в детском саду.</a:t>
            </a:r>
          </a:p>
          <a:p>
            <a:r>
              <a:rPr lang="ru-RU" sz="3600" b="1" i="0" dirty="0" smtClean="0">
                <a:solidFill>
                  <a:srgbClr val="CC0066"/>
                </a:solidFill>
                <a:effectLst/>
                <a:latin typeface="Trebuchet ms" panose="020B0603020202020204" pitchFamily="34" charset="0"/>
              </a:rPr>
              <a:t> Сотворчество детей и родителей </a:t>
            </a:r>
            <a:r>
              <a:rPr lang="ru-RU" sz="4400" b="1" i="0" dirty="0" smtClean="0">
                <a:solidFill>
                  <a:srgbClr val="CC0066"/>
                </a:solidFill>
                <a:effectLst/>
                <a:latin typeface="Trebuchet ms" panose="020B0603020202020204" pitchFamily="34" charset="0"/>
              </a:rPr>
              <a:t>«Осенняя фантазия«.</a:t>
            </a:r>
          </a:p>
          <a:p>
            <a:endParaRPr lang="ru-RU" sz="4400" b="1" dirty="0">
              <a:solidFill>
                <a:srgbClr val="CC0066"/>
              </a:solidFill>
              <a:latin typeface="Trebuchet ms" panose="020B0603020202020204" pitchFamily="34" charset="0"/>
            </a:endParaRPr>
          </a:p>
          <a:p>
            <a:pPr algn="r"/>
            <a:endParaRPr lang="ru-RU" sz="2000" dirty="0" smtClean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r"/>
            <a:r>
              <a:rPr lang="ru-RU" sz="2200" dirty="0" smtClean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Банк </a:t>
            </a:r>
            <a:r>
              <a:rPr lang="ru-RU" sz="22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практического материала  подготовила воспитатель:       </a:t>
            </a:r>
            <a:r>
              <a:rPr lang="ru-RU" sz="2200" dirty="0" err="1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Поломошнова</a:t>
            </a:r>
            <a:r>
              <a:rPr lang="ru-RU" sz="22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     Людмила     Александровна</a:t>
            </a:r>
            <a:br>
              <a:rPr lang="ru-RU" sz="22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003" y="0"/>
            <a:ext cx="10744797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70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Проектная деятельность 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02080"/>
            <a:ext cx="4088838" cy="535354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80" y="2366503"/>
            <a:ext cx="5852160" cy="4389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1037668"/>
            <a:ext cx="7513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Осень в нашем городе </a:t>
            </a:r>
            <a:endParaRPr lang="ru-RU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056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Конструирование </a:t>
            </a:r>
            <a:b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из бросового материала 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48" y="2058194"/>
            <a:ext cx="6079648" cy="434260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058194"/>
            <a:ext cx="5790141" cy="4342606"/>
          </a:xfrm>
        </p:spPr>
      </p:pic>
    </p:spTree>
    <p:extLst>
      <p:ext uri="{BB962C8B-B14F-4D97-AF65-F5344CB8AC3E}">
        <p14:creationId xmlns:p14="http://schemas.microsoft.com/office/powerpoint/2010/main" val="3457939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Лепка «Что растёт на грядке и в лесу»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797640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880" y="365126"/>
            <a:ext cx="10408920" cy="61023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Персональная  выставка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7" y="975360"/>
            <a:ext cx="4391892" cy="55164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036" y="3394364"/>
            <a:ext cx="3560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Разновозрастная группа 3-5 лет</a:t>
            </a:r>
            <a:endParaRPr lang="ru-RU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29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" y="1"/>
            <a:ext cx="11811000" cy="96011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Персональная выставка </a:t>
            </a:r>
            <a:b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(подготовительная к школе группа)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177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Посещение выставки «Осенняя фантазия»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9" y="1874520"/>
            <a:ext cx="5811520" cy="435864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99" y="1874520"/>
            <a:ext cx="5811520" cy="4358640"/>
          </a:xfrm>
        </p:spPr>
      </p:pic>
    </p:spTree>
    <p:extLst>
      <p:ext uri="{BB962C8B-B14F-4D97-AF65-F5344CB8AC3E}">
        <p14:creationId xmlns:p14="http://schemas.microsoft.com/office/powerpoint/2010/main" val="2821338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ФГОС ДО \ р.2.\п.2.6.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13560" y="2103120"/>
            <a:ext cx="9646920" cy="383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>
                <a:solidFill>
                  <a:srgbClr val="7030A0"/>
                </a:solidFill>
              </a:rPr>
              <a:t>Интегративный подход к реализации образовательных областей программы: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>
                <a:solidFill>
                  <a:srgbClr val="7030A0"/>
                </a:solidFill>
              </a:rPr>
              <a:t>«Познавательное  развитие»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>
                <a:solidFill>
                  <a:srgbClr val="7030A0"/>
                </a:solidFill>
              </a:rPr>
              <a:t>«Речевое развитие»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>
                <a:solidFill>
                  <a:srgbClr val="7030A0"/>
                </a:solidFill>
              </a:rPr>
              <a:t>Социально – коммуникативное развитие»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>
                <a:solidFill>
                  <a:srgbClr val="7030A0"/>
                </a:solidFill>
              </a:rPr>
              <a:t>«Художественно эстетическое развитие»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>
                <a:solidFill>
                  <a:srgbClr val="7030A0"/>
                </a:solidFill>
              </a:rPr>
              <a:t>«Физическое развитие» 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0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Программные задачи проекта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2764" y="2129051"/>
            <a:ext cx="1031770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" pitchFamily="2" charset="2"/>
              <a:buChar char="Ø"/>
            </a:pPr>
            <a:r>
              <a:rPr lang="ru-RU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Расширять представления детей об осени.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" pitchFamily="2" charset="2"/>
              <a:buChar char="Ø"/>
            </a:pPr>
            <a:r>
              <a:rPr lang="ru-RU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Развивать умение устанавливать простейшие связи между явлениями живой и неживой природы.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" pitchFamily="2" charset="2"/>
              <a:buChar char="Ø"/>
            </a:pPr>
            <a:r>
              <a:rPr lang="ru-RU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Воспитывать бережное отношение к природе.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" pitchFamily="2" charset="2"/>
              <a:buChar char="Ø"/>
            </a:pPr>
            <a:r>
              <a:rPr lang="ru-RU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Формировать элементарные экологические представления.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" pitchFamily="2" charset="2"/>
              <a:buChar char="Ø"/>
            </a:pPr>
            <a:r>
              <a:rPr lang="ru-RU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Развивать умение выполнять индивидуальные и коллективные поручения.</a:t>
            </a:r>
          </a:p>
        </p:txBody>
      </p:sp>
    </p:spTree>
    <p:extLst>
      <p:ext uri="{BB962C8B-B14F-4D97-AF65-F5344CB8AC3E}">
        <p14:creationId xmlns:p14="http://schemas.microsoft.com/office/powerpoint/2010/main" val="142322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040" y="1844040"/>
            <a:ext cx="79552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 smtClean="0">
              <a:latin typeface="Comic Sans MS" panose="030F0702030302020204" pitchFamily="66" charset="0"/>
            </a:endParaRPr>
          </a:p>
          <a:p>
            <a:r>
              <a:rPr lang="ru-RU" sz="4000" dirty="0" smtClean="0">
                <a:latin typeface="Comic Sans MS" panose="030F0702030302020204" pitchFamily="66" charset="0"/>
              </a:rPr>
              <a:t>Организация выставки в ДОУ даёт возможность сблизить  в совместном творчестве родителей и детей, приобщить дошкольников к художественному творчеству </a:t>
            </a:r>
            <a:endParaRPr lang="ru-RU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367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«Вместе с мамой, вместе с папой»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825625"/>
            <a:ext cx="6262255" cy="4351338"/>
          </a:xfrm>
        </p:spPr>
      </p:pic>
    </p:spTree>
    <p:extLst>
      <p:ext uri="{BB962C8B-B14F-4D97-AF65-F5344CB8AC3E}">
        <p14:creationId xmlns:p14="http://schemas.microsoft.com/office/powerpoint/2010/main" val="3990292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6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253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«Осенняя фантазия»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1690688"/>
            <a:ext cx="6056629" cy="4542472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627" y="1690688"/>
            <a:ext cx="3636013" cy="4531361"/>
          </a:xfrm>
        </p:spPr>
      </p:pic>
    </p:spTree>
    <p:extLst>
      <p:ext uri="{BB962C8B-B14F-4D97-AF65-F5344CB8AC3E}">
        <p14:creationId xmlns:p14="http://schemas.microsoft.com/office/powerpoint/2010/main" val="1134907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«Осенняя фантазия»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46" y="1690688"/>
            <a:ext cx="3879271" cy="490039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8" y="1690688"/>
            <a:ext cx="3900433" cy="4955814"/>
          </a:xfrm>
        </p:spPr>
      </p:pic>
    </p:spTree>
    <p:extLst>
      <p:ext uri="{BB962C8B-B14F-4D97-AF65-F5344CB8AC3E}">
        <p14:creationId xmlns:p14="http://schemas.microsoft.com/office/powerpoint/2010/main" val="38037328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167</Words>
  <Application>Microsoft Office PowerPoint</Application>
  <PresentationFormat>Широкоэкранный</PresentationFormat>
  <Paragraphs>34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Trebuchet ms</vt:lpstr>
      <vt:lpstr>Wingdings</vt:lpstr>
      <vt:lpstr>Тема Office</vt:lpstr>
      <vt:lpstr>Творческий проект </vt:lpstr>
      <vt:lpstr>ФГОС ДО \ р.2.\п.2.6.</vt:lpstr>
      <vt:lpstr>Программные задачи проекта</vt:lpstr>
      <vt:lpstr>Презентация PowerPoint</vt:lpstr>
      <vt:lpstr> «Вместе с мамой, вместе с папой»</vt:lpstr>
      <vt:lpstr>Презентация PowerPoint</vt:lpstr>
      <vt:lpstr>Презентация PowerPoint</vt:lpstr>
      <vt:lpstr>«Осенняя фантазия»</vt:lpstr>
      <vt:lpstr>«Осенняя фантазия»</vt:lpstr>
      <vt:lpstr>Проектная деятельность </vt:lpstr>
      <vt:lpstr>Конструирование  из бросового материала </vt:lpstr>
      <vt:lpstr>Лепка «Что растёт на грядке и в лесу»</vt:lpstr>
      <vt:lpstr>Персональная  выставка</vt:lpstr>
      <vt:lpstr>Персональная выставка  (подготовительная к школе группа)</vt:lpstr>
      <vt:lpstr>Посещение выставки «Осенняя фантазия»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</dc:title>
  <dc:creator>admin</dc:creator>
  <cp:lastModifiedBy>admin</cp:lastModifiedBy>
  <cp:revision>22</cp:revision>
  <dcterms:created xsi:type="dcterms:W3CDTF">2017-10-26T07:01:32Z</dcterms:created>
  <dcterms:modified xsi:type="dcterms:W3CDTF">2019-10-11T01:21:50Z</dcterms:modified>
</cp:coreProperties>
</file>