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8" r:id="rId3"/>
    <p:sldId id="277" r:id="rId4"/>
    <p:sldId id="275" r:id="rId5"/>
    <p:sldId id="257" r:id="rId6"/>
    <p:sldId id="27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56A694-E845-4DA6-B06A-33F409642323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854F2E-4265-45BE-BC86-B6EA9DEBF27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115 города Иркутска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7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Рисование «Мой родной край»</a:t>
            </a:r>
            <a:endParaRPr lang="ru-RU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4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Персональная выставка 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для родителей </a:t>
            </a:r>
            <a:b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«Единство народов России»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2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/>
              </a:rPr>
              <a:t>Поисково-исследовательская деятельность: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3200" dirty="0">
                <a:solidFill>
                  <a:srgbClr val="000000"/>
                </a:solidFill>
                <a:latin typeface="Times New Roman"/>
              </a:rPr>
              <a:t>Как и из чего мы сделаем праздничный плакат?».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2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Рассматривание фото, картин, иллюстраций.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«Разноцветные шары»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0" i="0" dirty="0" smtClean="0">
                <a:solidFill>
                  <a:srgbClr val="000000"/>
                </a:solidFill>
                <a:effectLst/>
                <a:latin typeface="Times New Roman"/>
              </a:rPr>
              <a:t>Проект «Флаг России»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5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«Моя малая Родина»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«Мы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непобедимы -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едины»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«Я, ты, он, она – вместе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Тематический проект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Банк материала подготовили воспитатели группы «РОМАШКА»</a:t>
            </a:r>
          </a:p>
          <a:p>
            <a:endParaRPr lang="ru-RU" dirty="0" smtClean="0"/>
          </a:p>
          <a:p>
            <a:r>
              <a:rPr lang="ru-RU" dirty="0" smtClean="0"/>
              <a:t>Серых Ольга Николаевна воспитатель первой квалификационной категории</a:t>
            </a:r>
          </a:p>
          <a:p>
            <a:r>
              <a:rPr lang="ru-RU" dirty="0" smtClean="0"/>
              <a:t>Щапова Людмила Анатольевна </a:t>
            </a:r>
            <a:r>
              <a:rPr lang="ru-RU" dirty="0"/>
              <a:t>воспитатель первой квалификационной категории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02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«Люблю березку русскую»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7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Предполагаемый результат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i="1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.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Arial"/>
              <a:buChar char="•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Владение детьми знаниями о национальных героях, об истории возникновения праздника, об истории национальных святынь;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Arial"/>
              <a:buChar char="•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Пополнение словарного запаса детей пословицами, поговорками о своей Родине;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Arial"/>
              <a:buChar char="•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Пополнение предметно-развивающей среды группы;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Arial"/>
              <a:buChar char="•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Заинтересованность и сотрудничество родителей, как участников организации </a:t>
            </a:r>
            <a:r>
              <a:rPr lang="ru-RU" b="0" i="0" u="none" strike="noStrike" dirty="0" err="1" smtClean="0">
                <a:solidFill>
                  <a:srgbClr val="000000"/>
                </a:solidFill>
                <a:effectLst/>
                <a:latin typeface="Times New Roman"/>
              </a:rPr>
              <a:t>воспитательно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-образовательной деятельности с детьми.</a:t>
            </a:r>
            <a:endParaRPr lang="ru-RU" sz="20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6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неделя: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 Цель.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 Формирование патриотических чувств у детей, любви к своей Родине.</a:t>
            </a:r>
            <a:endParaRPr lang="ru-RU" sz="2000" dirty="0">
              <a:solidFill>
                <a:srgbClr val="000000"/>
              </a:solidFill>
            </a:endParaRPr>
          </a:p>
          <a:p>
            <a:pPr algn="ctr"/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      </a:t>
            </a:r>
            <a:r>
              <a:rPr lang="ru-RU" sz="3800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Задачи</a:t>
            </a:r>
            <a:r>
              <a:rPr lang="ru-RU" b="1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: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+mj-lt"/>
              <a:buAutoNum type="arabicPeriod"/>
            </a:pPr>
            <a:r>
              <a:rPr lang="ru-RU" sz="41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 представления детей о национальных праздниках.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+mj-lt"/>
              <a:buAutoNum type="arabicPeriod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Развитие творческих способностей детей в продуктивной и других видах детской деятельности.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+mj-lt"/>
              <a:buAutoNum type="arabicPeriod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Воспитание любви и уважения к русским национальным героям.</a:t>
            </a:r>
            <a:endParaRPr lang="ru-RU" sz="2000" dirty="0">
              <a:solidFill>
                <a:srgbClr val="000000"/>
              </a:solidFill>
            </a:endParaRPr>
          </a:p>
          <a:p>
            <a:pPr marL="457200" algn="just">
              <a:buFont typeface="+mj-lt"/>
              <a:buAutoNum type="arabicPeriod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Times New Roman"/>
              </a:rPr>
              <a:t>Вовлечение родителей в активное сотрудничество с детьми.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63272" cy="55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«Открытка к празднику»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92" y="1920875"/>
            <a:ext cx="3325416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792" y="1920875"/>
            <a:ext cx="3325416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594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9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– многонациональная страна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6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«Символы России»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книги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</TotalTime>
  <Words>165</Words>
  <Application>Microsoft Office PowerPoint</Application>
  <PresentationFormat>Экран (4:3)</PresentationFormat>
  <Paragraphs>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Муниципальное бюджетное дошкольное образовательное учреждение детский сад № 115 города Иркутска</vt:lpstr>
      <vt:lpstr>Тематический проект</vt:lpstr>
      <vt:lpstr>Тематическая неделя:  День народного единства</vt:lpstr>
      <vt:lpstr>Презентация PowerPoint</vt:lpstr>
      <vt:lpstr>  Аппликация «Открытка к празднику»</vt:lpstr>
      <vt:lpstr>Презентация PowerPoint</vt:lpstr>
      <vt:lpstr>Россия – многонациональная страна</vt:lpstr>
      <vt:lpstr>Информационный стенд «Символы России»</vt:lpstr>
      <vt:lpstr>Центр книги</vt:lpstr>
      <vt:lpstr>Рисование «Мой родной край»</vt:lpstr>
      <vt:lpstr>Проект « Страна моя!»</vt:lpstr>
      <vt:lpstr>Персональная выставка для родителей  «Единство народов России»»</vt:lpstr>
      <vt:lpstr>Поисково-исследовательская деятельность:  «Как и из чего мы сделаем праздничный плакат?».</vt:lpstr>
      <vt:lpstr>Рассматривание фото, картин, иллюстраций.</vt:lpstr>
      <vt:lpstr>Творческая мастерская «Разноцветные шары»</vt:lpstr>
      <vt:lpstr>Проект «Флаг России»</vt:lpstr>
      <vt:lpstr>Коллаж «Моя малая Родина»</vt:lpstr>
      <vt:lpstr>Плакат «Мы непобедимы - когда мы едины»</vt:lpstr>
      <vt:lpstr>Коллективная работа  «Я, ты, он, она – вместе дружная семья»</vt:lpstr>
      <vt:lpstr>Аппликация «Люблю березку русскую»</vt:lpstr>
      <vt:lpstr>Предполагаемый результат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</dc:title>
  <dc:creator>1</dc:creator>
  <cp:lastModifiedBy>Admin</cp:lastModifiedBy>
  <cp:revision>10</cp:revision>
  <dcterms:created xsi:type="dcterms:W3CDTF">2019-11-17T12:49:33Z</dcterms:created>
  <dcterms:modified xsi:type="dcterms:W3CDTF">2019-11-18T02:34:51Z</dcterms:modified>
</cp:coreProperties>
</file>