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8568952" cy="2331690"/>
          </a:xfrm>
        </p:spPr>
        <p:txBody>
          <a:bodyPr>
            <a:noAutofit/>
          </a:bodyPr>
          <a:lstStyle/>
          <a:p>
            <a:pPr algn="r"/>
            <a:r>
              <a:rPr lang="ru-RU" sz="7200" dirty="0" smtClean="0"/>
              <a:t>Рисуй легко и интересно!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5184576" cy="9361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Воспитатель: </a:t>
            </a:r>
            <a:r>
              <a:rPr lang="ru-RU" dirty="0" err="1" smtClean="0">
                <a:solidFill>
                  <a:schemeClr val="tx1"/>
                </a:solidFill>
              </a:rPr>
              <a:t>Лацук</a:t>
            </a:r>
            <a:r>
              <a:rPr lang="ru-RU" dirty="0" smtClean="0">
                <a:solidFill>
                  <a:schemeClr val="tx1"/>
                </a:solidFill>
              </a:rPr>
              <a:t> О.Ю.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дефектолог: Казаринова Г.В.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064896" cy="1143000"/>
          </a:xfrm>
        </p:spPr>
        <p:txBody>
          <a:bodyPr>
            <a:noAutofit/>
          </a:bodyPr>
          <a:lstStyle/>
          <a:p>
            <a:pPr lvl="0" algn="r"/>
            <a:r>
              <a:rPr lang="ru-RU" sz="2400" b="1" dirty="0" smtClean="0">
                <a:solidFill>
                  <a:schemeClr val="tx1"/>
                </a:solidFill>
              </a:rPr>
              <a:t>Волшебный рисунок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Нарисуйте </a:t>
            </a:r>
            <a:r>
              <a:rPr lang="ru-RU" sz="2400" dirty="0" smtClean="0">
                <a:solidFill>
                  <a:schemeClr val="tx1"/>
                </a:solidFill>
              </a:rPr>
              <a:t>на белой бумаге восковой свечой или восковым карандашом изображение. Затем нанесите краску поверх этого изображения. Краска не будет ложиться на жирное изображение от свечи. 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Олеся\Desktop\нест рис\8.jpg"/>
          <p:cNvPicPr>
            <a:picLocks noChangeAspect="1" noChangeArrowheads="1"/>
          </p:cNvPicPr>
          <p:nvPr/>
        </p:nvPicPr>
        <p:blipFill>
          <a:blip r:embed="rId2" cstate="print"/>
          <a:srcRect l="3636" t="9697" r="10909" b="10303"/>
          <a:stretch>
            <a:fillRect/>
          </a:stretch>
        </p:blipFill>
        <p:spPr bwMode="auto">
          <a:xfrm>
            <a:off x="1043608" y="2780928"/>
            <a:ext cx="5112568" cy="358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064896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smtClean="0">
                <a:solidFill>
                  <a:schemeClr val="tx1"/>
                </a:solidFill>
              </a:rPr>
              <a:t>Пальчиковое рисование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Можно </a:t>
            </a:r>
            <a:r>
              <a:rPr lang="ru-RU" dirty="0" smtClean="0">
                <a:solidFill>
                  <a:schemeClr val="tx1"/>
                </a:solidFill>
              </a:rPr>
              <a:t>рисовать пальцами, кулаками, ладошками, ступнями, и даже носом!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Олеся\Desktop\нест рис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3960440" cy="452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488832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smtClean="0">
                <a:solidFill>
                  <a:schemeClr val="tx1"/>
                </a:solidFill>
              </a:rPr>
              <a:t>Рисование солью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smtClean="0">
                <a:solidFill>
                  <a:schemeClr val="tx1"/>
                </a:solidFill>
              </a:rPr>
              <a:t>начала порисуйте клеем.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 smtClean="0">
                <a:solidFill>
                  <a:schemeClr val="tx1"/>
                </a:solidFill>
              </a:rPr>
              <a:t>потом посыпьте рисунок солью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Олеся\Desktop\нест рис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3600400" cy="4710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96944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smtClean="0">
                <a:solidFill>
                  <a:schemeClr val="tx1"/>
                </a:solidFill>
              </a:rPr>
              <a:t>Рельефные </a:t>
            </a:r>
            <a:r>
              <a:rPr lang="ru-RU" b="1" dirty="0" smtClean="0">
                <a:solidFill>
                  <a:schemeClr val="tx1"/>
                </a:solidFill>
              </a:rPr>
              <a:t>рисунки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Добавьте </a:t>
            </a:r>
            <a:r>
              <a:rPr lang="ru-RU" dirty="0" smtClean="0">
                <a:solidFill>
                  <a:schemeClr val="tx1"/>
                </a:solidFill>
              </a:rPr>
              <a:t>в краску муки.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Рисуйте </a:t>
            </a:r>
            <a:r>
              <a:rPr lang="ru-RU" dirty="0" smtClean="0">
                <a:solidFill>
                  <a:schemeClr val="tx1"/>
                </a:solidFill>
              </a:rPr>
              <a:t>этой краской,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 smtClean="0">
                <a:solidFill>
                  <a:schemeClr val="tx1"/>
                </a:solidFill>
              </a:rPr>
              <a:t>когда высохнет – увидите результат.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Олеся\Desktop\нест рис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6336704" cy="4256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92088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smtClean="0">
                <a:solidFill>
                  <a:schemeClr val="tx1"/>
                </a:solidFill>
              </a:rPr>
              <a:t>Рисунок зубной </a:t>
            </a:r>
            <a:r>
              <a:rPr lang="ru-RU" b="1" dirty="0" smtClean="0">
                <a:solidFill>
                  <a:schemeClr val="tx1"/>
                </a:solidFill>
              </a:rPr>
              <a:t>щеткой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Ею можно как непосредственно рисовать, так и разбрызгивать с ее помощью краску для придания нужно эффекта.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Олеся\Desktop\нест рис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627324" cy="2523356"/>
          </a:xfrm>
          <a:prstGeom prst="rect">
            <a:avLst/>
          </a:prstGeom>
          <a:noFill/>
        </p:spPr>
      </p:pic>
      <p:pic>
        <p:nvPicPr>
          <p:cNvPr id="13315" name="Picture 3" descr="C:\Users\Олеся\Desktop\нест рис\12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3860942" cy="2679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8604448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700" b="1" dirty="0" smtClean="0">
                <a:solidFill>
                  <a:schemeClr val="tx1"/>
                </a:solidFill>
              </a:rPr>
              <a:t>Рисование зубочистками на клее ПВА.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Налейте </a:t>
            </a:r>
            <a:r>
              <a:rPr lang="ru-RU" sz="2700" dirty="0" smtClean="0">
                <a:solidFill>
                  <a:schemeClr val="tx1"/>
                </a:solidFill>
              </a:rPr>
              <a:t>на бумагу клей ПВА и рисуйте на нем разводы </a:t>
            </a:r>
            <a:r>
              <a:rPr lang="ru-RU" sz="2700" dirty="0" smtClean="0">
                <a:solidFill>
                  <a:schemeClr val="tx1"/>
                </a:solidFill>
              </a:rPr>
              <a:t>зубочистками. Если </a:t>
            </a:r>
            <a:r>
              <a:rPr lang="ru-RU" sz="2700" dirty="0" smtClean="0">
                <a:solidFill>
                  <a:schemeClr val="tx1"/>
                </a:solidFill>
              </a:rPr>
              <a:t>в качестве основы использовать прозрачную пластиковую крышку, например, из-под сметаны, то после того, как рисунок высохнет,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из </a:t>
            </a:r>
            <a:r>
              <a:rPr lang="ru-RU" sz="2700" dirty="0" smtClean="0">
                <a:solidFill>
                  <a:schemeClr val="tx1"/>
                </a:solidFill>
              </a:rPr>
              <a:t>нее можно вырезать,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например</a:t>
            </a:r>
            <a:r>
              <a:rPr lang="ru-RU" sz="2700" dirty="0" smtClean="0">
                <a:solidFill>
                  <a:schemeClr val="tx1"/>
                </a:solidFill>
              </a:rPr>
              <a:t>, сердечко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и </a:t>
            </a:r>
            <a:r>
              <a:rPr lang="ru-RU" sz="2700" dirty="0" smtClean="0">
                <a:solidFill>
                  <a:schemeClr val="tx1"/>
                </a:solidFill>
              </a:rPr>
              <a:t>на веревочке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повесить </a:t>
            </a:r>
            <a:r>
              <a:rPr lang="ru-RU" sz="2700" dirty="0" smtClean="0">
                <a:solidFill>
                  <a:schemeClr val="tx1"/>
                </a:solidFill>
              </a:rPr>
              <a:t>на елку.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9" name="Picture 3" descr="C:\Users\Олеся\Desktop\нест рис\13а.jpg"/>
          <p:cNvPicPr>
            <a:picLocks noChangeAspect="1" noChangeArrowheads="1"/>
          </p:cNvPicPr>
          <p:nvPr/>
        </p:nvPicPr>
        <p:blipFill>
          <a:blip r:embed="rId2" cstate="print"/>
          <a:srcRect l="20105"/>
          <a:stretch>
            <a:fillRect/>
          </a:stretch>
        </p:blipFill>
        <p:spPr bwMode="auto">
          <a:xfrm rot="16200000">
            <a:off x="785805" y="2894715"/>
            <a:ext cx="3983912" cy="332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136904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700" b="1" dirty="0" smtClean="0">
                <a:solidFill>
                  <a:schemeClr val="tx1"/>
                </a:solidFill>
              </a:rPr>
              <a:t>Рисование на фольге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Рисование </a:t>
            </a:r>
            <a:r>
              <a:rPr lang="ru-RU" sz="2700" dirty="0" smtClean="0">
                <a:solidFill>
                  <a:schemeClr val="tx1"/>
                </a:solidFill>
              </a:rPr>
              <a:t>на фольге очень отличается от бумаги. Во-первых, хорошо видно как смешиваются цвета, во-вторых, краска отлично скользит. Подходит для развития сенсорных </a:t>
            </a:r>
            <a:r>
              <a:rPr lang="ru-RU" sz="2700" dirty="0" smtClean="0">
                <a:solidFill>
                  <a:schemeClr val="tx1"/>
                </a:solidFill>
              </a:rPr>
              <a:t>ощущений </a:t>
            </a:r>
            <a:r>
              <a:rPr lang="ru-RU" sz="2700" dirty="0" smtClean="0">
                <a:solidFill>
                  <a:schemeClr val="tx1"/>
                </a:solidFill>
              </a:rPr>
              <a:t>у малышей. </a:t>
            </a:r>
            <a:r>
              <a:rPr lang="ru-RU" sz="2700" dirty="0" smtClean="0">
                <a:solidFill>
                  <a:schemeClr val="tx1"/>
                </a:solidFill>
              </a:rPr>
              <a:t>Рисовать можно пальчиками, кисточками, ватными палочками.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Олеся\Desktop\нест рис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3356889" cy="2520280"/>
          </a:xfrm>
          <a:prstGeom prst="rect">
            <a:avLst/>
          </a:prstGeom>
          <a:noFill/>
        </p:spPr>
      </p:pic>
      <p:pic>
        <p:nvPicPr>
          <p:cNvPr id="15363" name="Picture 3" descr="C:\Users\Олеся\Desktop\нест рис\14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2520280" cy="3316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92088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err="1" smtClean="0">
                <a:solidFill>
                  <a:schemeClr val="tx1"/>
                </a:solidFill>
              </a:rPr>
              <a:t>Фроттаж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 smtClean="0">
                <a:solidFill>
                  <a:schemeClr val="tx1"/>
                </a:solidFill>
              </a:rPr>
              <a:t>детства знакомая и любимая многими техника. Кладём под лист бумаги предмет с немного выступающим рельефом и закрашиваем его пастелью, мелком или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 smtClean="0">
                <a:solidFill>
                  <a:schemeClr val="tx1"/>
                </a:solidFill>
              </a:rPr>
              <a:t>заточенным карандашом.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Олеся\Desktop\нест рис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6696744" cy="3064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992888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smtClean="0">
                <a:solidFill>
                  <a:schemeClr val="tx1"/>
                </a:solidFill>
              </a:rPr>
              <a:t>Щётка вместо </a:t>
            </a:r>
            <a:r>
              <a:rPr lang="ru-RU" b="1" dirty="0" smtClean="0">
                <a:solidFill>
                  <a:schemeClr val="tx1"/>
                </a:solidFill>
              </a:rPr>
              <a:t>кисти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Иногда в целях эксперимента стоит попробовать что-то неожиданное. Например, хозяйственную щётку.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Олеся\Desktop\нест рис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192688" cy="349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еся\Desktop\нест рис\0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00215" cy="47367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 smtClean="0">
                <a:solidFill>
                  <a:srgbClr val="C00000"/>
                </a:solidFill>
              </a:rPr>
              <a:t>Желаем вам и детям творческих успехов!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424936" cy="2794322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>
                <a:solidFill>
                  <a:schemeClr val="tx1"/>
                </a:solidFill>
              </a:rPr>
              <a:t>Все дети любят </a:t>
            </a:r>
            <a:r>
              <a:rPr lang="ru-RU" sz="3100" b="1" dirty="0" smtClean="0">
                <a:solidFill>
                  <a:schemeClr val="tx1"/>
                </a:solidFill>
              </a:rPr>
              <a:t>рисовать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Но </a:t>
            </a:r>
            <a:r>
              <a:rPr lang="ru-RU" sz="2200" dirty="0" smtClean="0">
                <a:solidFill>
                  <a:schemeClr val="tx1"/>
                </a:solidFill>
              </a:rPr>
              <a:t>иногда у ребёнка получается не так, как хочется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 </a:t>
            </a:r>
            <a:r>
              <a:rPr lang="ru-RU" sz="2200" dirty="0" smtClean="0">
                <a:solidFill>
                  <a:schemeClr val="tx1"/>
                </a:solidFill>
              </a:rPr>
              <a:t>может быть, ему недостаточно знакомых способов для самовыражения?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Тогда </a:t>
            </a:r>
            <a:r>
              <a:rPr lang="ru-RU" sz="2200" dirty="0" smtClean="0">
                <a:solidFill>
                  <a:schemeClr val="tx1"/>
                </a:solidFill>
              </a:rPr>
              <a:t>можно вдохновить его на эксперименты с разными техниками, среди которых обязательно найдётся </a:t>
            </a:r>
            <a:r>
              <a:rPr lang="ru-RU" sz="2200" dirty="0" smtClean="0">
                <a:solidFill>
                  <a:schemeClr val="tx1"/>
                </a:solidFill>
              </a:rPr>
              <a:t>любимая.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После этого ребенок 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наверняка захочет 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изобрести что-то новое.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Олеся\Desktop\нест рис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4666080" cy="310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352928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smtClean="0">
                <a:solidFill>
                  <a:schemeClr val="tx1"/>
                </a:solidFill>
              </a:rPr>
              <a:t>М</a:t>
            </a:r>
            <a:r>
              <a:rPr lang="ru-RU" b="1" dirty="0" smtClean="0">
                <a:solidFill>
                  <a:schemeClr val="tx1"/>
                </a:solidFill>
              </a:rPr>
              <a:t>онотипия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Нарисуйте с ребенком что-нибудь на целлофане или на стекле, а затем перепечатайте на лист бумаги.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Олеся\Desktop\нест рис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5715001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064896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700" b="1" dirty="0" err="1" smtClean="0">
                <a:solidFill>
                  <a:schemeClr val="tx1"/>
                </a:solidFill>
              </a:rPr>
              <a:t>Кляксография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Поставьте </a:t>
            </a:r>
            <a:r>
              <a:rPr lang="ru-RU" sz="2700" dirty="0" smtClean="0">
                <a:solidFill>
                  <a:schemeClr val="tx1"/>
                </a:solidFill>
              </a:rPr>
              <a:t>несколько жирных клякс или нарисуйте линии на одной половине листа. Затем согните его пополам. Снова разверните. Вот теперь всматривайтесь вместе с ребенком в этот рисунок, чтобы разглядеть образы, предметы или придумать целый сюжет</a:t>
            </a:r>
            <a:r>
              <a:rPr lang="ru-RU" sz="27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Олеся\Desktop\нест рис\2.jpg"/>
          <p:cNvPicPr>
            <a:picLocks noChangeAspect="1" noChangeArrowheads="1"/>
          </p:cNvPicPr>
          <p:nvPr/>
        </p:nvPicPr>
        <p:blipFill>
          <a:blip r:embed="rId2" cstate="print"/>
          <a:srcRect l="7273" t="4564" r="3636" b="4146"/>
          <a:stretch>
            <a:fillRect/>
          </a:stretch>
        </p:blipFill>
        <p:spPr bwMode="auto">
          <a:xfrm>
            <a:off x="1187624" y="3140968"/>
            <a:ext cx="414586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992888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smtClean="0">
                <a:solidFill>
                  <a:schemeClr val="tx1"/>
                </a:solidFill>
              </a:rPr>
              <a:t>Рисование на мокрой бумаге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Увлажните </a:t>
            </a:r>
            <a:r>
              <a:rPr lang="ru-RU" dirty="0" smtClean="0">
                <a:solidFill>
                  <a:schemeClr val="tx1"/>
                </a:solidFill>
              </a:rPr>
              <a:t>бумагу чистой водой. Далее рисуйте красками.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Олеся\Desktop\нест рис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66590"/>
            <a:ext cx="6408712" cy="4454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064896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smtClean="0">
                <a:solidFill>
                  <a:schemeClr val="tx1"/>
                </a:solidFill>
              </a:rPr>
              <a:t>Рисование точками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Вам </a:t>
            </a:r>
            <a:r>
              <a:rPr lang="ru-RU" dirty="0" smtClean="0">
                <a:solidFill>
                  <a:schemeClr val="tx1"/>
                </a:solidFill>
              </a:rPr>
              <a:t>понадобится ватная косметическая палочка и краски. С помощью </a:t>
            </a:r>
            <a:r>
              <a:rPr lang="ru-RU" dirty="0" err="1" smtClean="0">
                <a:solidFill>
                  <a:schemeClr val="tx1"/>
                </a:solidFill>
              </a:rPr>
              <a:t>тычкования</a:t>
            </a:r>
            <a:r>
              <a:rPr lang="ru-RU" dirty="0" smtClean="0">
                <a:solidFill>
                  <a:schemeClr val="tx1"/>
                </a:solidFill>
              </a:rPr>
              <a:t> нарисуйте цветы, ягоды или все, что пожелаете.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Олеся\Desktop\нест рис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4990927" cy="350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933056"/>
            <a:ext cx="8136904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700" b="1" dirty="0" smtClean="0">
                <a:solidFill>
                  <a:schemeClr val="tx1"/>
                </a:solidFill>
              </a:rPr>
              <a:t>Рисование нитями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Для </a:t>
            </a:r>
            <a:r>
              <a:rPr lang="ru-RU" sz="2700" dirty="0" smtClean="0">
                <a:solidFill>
                  <a:schemeClr val="tx1"/>
                </a:solidFill>
              </a:rPr>
              <a:t>этого нужно шерстяную нитку обмакнуть в густую краску и затем зажать между двумя листами картона. </a:t>
            </a:r>
            <a:r>
              <a:rPr lang="ru-RU" sz="2700" dirty="0" smtClean="0">
                <a:solidFill>
                  <a:schemeClr val="tx1"/>
                </a:solidFill>
              </a:rPr>
              <a:t>Далее </a:t>
            </a:r>
            <a:r>
              <a:rPr lang="ru-RU" sz="2700" dirty="0" smtClean="0">
                <a:solidFill>
                  <a:schemeClr val="tx1"/>
                </a:solidFill>
              </a:rPr>
              <a:t>дернуть за конец и поводить ниткой внутри картона.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Получится </a:t>
            </a:r>
            <a:r>
              <a:rPr lang="ru-RU" sz="2700" dirty="0" smtClean="0">
                <a:solidFill>
                  <a:schemeClr val="tx1"/>
                </a:solidFill>
              </a:rPr>
              <a:t>интересное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изображение</a:t>
            </a:r>
            <a:r>
              <a:rPr lang="ru-RU" sz="2700" dirty="0" smtClean="0">
                <a:solidFill>
                  <a:schemeClr val="tx1"/>
                </a:solidFill>
              </a:rPr>
              <a:t>,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 </a:t>
            </a:r>
            <a:r>
              <a:rPr lang="ru-RU" sz="2700" dirty="0" smtClean="0">
                <a:solidFill>
                  <a:schemeClr val="tx1"/>
                </a:solidFill>
              </a:rPr>
              <a:t>котором </a:t>
            </a:r>
            <a:r>
              <a:rPr lang="ru-RU" sz="2700" dirty="0" smtClean="0">
                <a:solidFill>
                  <a:schemeClr val="tx1"/>
                </a:solidFill>
              </a:rPr>
              <a:t>можно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увидеть много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интересных образов</a:t>
            </a:r>
            <a:r>
              <a:rPr lang="ru-RU" sz="2700" dirty="0" smtClean="0">
                <a:solidFill>
                  <a:schemeClr val="tx1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Олеся\Desktop\нест рис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320480" cy="384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8092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700" b="1" dirty="0" smtClean="0">
                <a:solidFill>
                  <a:schemeClr val="tx1"/>
                </a:solidFill>
              </a:rPr>
              <a:t>Отпечатки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Сделайте </a:t>
            </a:r>
            <a:r>
              <a:rPr lang="ru-RU" sz="2700" dirty="0" smtClean="0">
                <a:solidFill>
                  <a:schemeClr val="tx1"/>
                </a:solidFill>
              </a:rPr>
              <a:t>из поролона разные фигурки. Затем, обмакните в краску и ставьте отпечатки. </a:t>
            </a:r>
            <a:r>
              <a:rPr lang="ru-RU" sz="2700" dirty="0" smtClean="0">
                <a:solidFill>
                  <a:schemeClr val="tx1"/>
                </a:solidFill>
              </a:rPr>
              <a:t>Отпечатки </a:t>
            </a:r>
            <a:r>
              <a:rPr lang="ru-RU" sz="2700" dirty="0" smtClean="0">
                <a:solidFill>
                  <a:schemeClr val="tx1"/>
                </a:solidFill>
              </a:rPr>
              <a:t>можно ставить и с помощью овощей или фруктов. Разрежьте яблоко пополам, или возьмите кочан пекинской капусты</a:t>
            </a:r>
            <a:r>
              <a:rPr lang="ru-RU" sz="2700" dirty="0" smtClean="0">
                <a:solidFill>
                  <a:schemeClr val="tx1"/>
                </a:solidFill>
              </a:rPr>
              <a:t>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Олеся\Desktop\нест рис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2503620" cy="3334147"/>
          </a:xfrm>
          <a:prstGeom prst="rect">
            <a:avLst/>
          </a:prstGeom>
          <a:noFill/>
        </p:spPr>
      </p:pic>
      <p:pic>
        <p:nvPicPr>
          <p:cNvPr id="7171" name="Picture 3" descr="C:\Users\Олеся\Desktop\нест рис\6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259228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8604448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700" b="1" dirty="0" smtClean="0">
                <a:solidFill>
                  <a:schemeClr val="tx1"/>
                </a:solidFill>
              </a:rPr>
              <a:t>Рисование пеной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Смешайте </a:t>
            </a:r>
            <a:r>
              <a:rPr lang="ru-RU" sz="2700" dirty="0" smtClean="0">
                <a:solidFill>
                  <a:schemeClr val="tx1"/>
                </a:solidFill>
              </a:rPr>
              <a:t>в стакане воду, шампунь и немного краски. Возьмите трубочку для коктейлей, опустите ее в стакан и дуйте в нее до тех пор, пока пузыри не поднимутся выше стакана. Затем прикладывайте бумагу к этой пене и смотрите, что получилось.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Олеся\Desktop\нест рис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4680520" cy="354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64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Рисуй легко и интересно!</vt:lpstr>
      <vt:lpstr>Все дети любят рисовать   Но иногда у ребёнка получается не так, как хочется.  А может быть, ему недостаточно знакомых способов для самовыражения?  Тогда можно вдохновить его на эксперименты с разными техниками, среди которых обязательно найдётся любимая.   После этого ребенок  наверняка захочет  изобрести что-то новое. </vt:lpstr>
      <vt:lpstr>Монотипия  Нарисуйте с ребенком что-нибудь на целлофане или на стекле, а затем перепечатайте на лист бумаги.  </vt:lpstr>
      <vt:lpstr>Кляксография  Поставьте несколько жирных клякс или нарисуйте линии на одной половине листа. Затем согните его пополам. Снова разверните. Вот теперь всматривайтесь вместе с ребенком в этот рисунок, чтобы разглядеть образы, предметы или придумать целый сюжет.  </vt:lpstr>
      <vt:lpstr>Рисование на мокрой бумаге  Увлажните бумагу чистой водой. Далее рисуйте красками.  </vt:lpstr>
      <vt:lpstr>Рисование точками  Вам понадобится ватная косметическая палочка и краски. С помощью тычкования нарисуйте цветы, ягоды или все, что пожелаете. </vt:lpstr>
      <vt:lpstr>Рисование нитями  Для этого нужно шерстяную нитку обмакнуть в густую краску и затем зажать между двумя листами картона. Далее дернуть за конец и поводить ниткой внутри картона.   Получится интересное  изображение,  в котором можно  увидеть много  интересных образов.  </vt:lpstr>
      <vt:lpstr>Отпечатки  Сделайте из поролона разные фигурки. Затем, обмакните в краску и ставьте отпечатки. Отпечатки можно ставить и с помощью овощей или фруктов. Разрежьте яблоко пополам, или возьмите кочан пекинской капусты..  </vt:lpstr>
      <vt:lpstr>Рисование пеной  Смешайте в стакане воду, шампунь и немного краски. Возьмите трубочку для коктейлей, опустите ее в стакан и дуйте в нее до тех пор, пока пузыри не поднимутся выше стакана. Затем прикладывайте бумагу к этой пене и смотрите, что получилось.  </vt:lpstr>
      <vt:lpstr>Волшебный рисунок  Нарисуйте на белой бумаге восковой свечой или восковым карандашом изображение. Затем нанесите краску поверх этого изображения. Краска не будет ложиться на жирное изображение от свечи.  </vt:lpstr>
      <vt:lpstr>Пальчиковое рисование  Можно рисовать пальцами, кулаками, ладошками, ступнями, и даже носом!  </vt:lpstr>
      <vt:lpstr>Рисование солью  Для начала порисуйте клеем.  А потом посыпьте рисунок солью.  </vt:lpstr>
      <vt:lpstr>Рельефные рисунки Добавьте в краску муки.  Рисуйте этой краской,  а когда высохнет – увидите результат.  </vt:lpstr>
      <vt:lpstr>Рисунок зубной щеткой  Ею можно как непосредственно рисовать, так и разбрызгивать с ее помощью краску для придания нужно эффекта. </vt:lpstr>
      <vt:lpstr>Рисование зубочистками на клее ПВА.  Налейте на бумагу клей ПВА и рисуйте на нем разводы зубочистками. Если в качестве основы использовать прозрачную пластиковую крышку, например, из-под сметаны, то после того, как рисунок высохнет,  из нее можно вырезать,  например, сердечко  и на веревочке  повесить на елку. </vt:lpstr>
      <vt:lpstr>Рисование на фольге  Рисование на фольге очень отличается от бумаги. Во-первых, хорошо видно как смешиваются цвета, во-вторых, краска отлично скользит. Подходит для развития сенсорных ощущений у малышей. Рисовать можно пальчиками, кисточками, ватными палочками. </vt:lpstr>
      <vt:lpstr>Фроттаж  С детства знакомая и любимая многими техника. Кладём под лист бумаги предмет с немного выступающим рельефом и закрашиваем его пастелью, мелком или  не заточенным карандашом. </vt:lpstr>
      <vt:lpstr>Щётка вместо кисти  Иногда в целях эксперимента стоит попробовать что-то неожиданное. Например, хозяйственную щётку. </vt:lpstr>
      <vt:lpstr>Желаем вам и детям творческих успехов!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Рисуй легко и интересно!</dc:title>
  <dc:creator>Олеся</dc:creator>
  <cp:lastModifiedBy>Олеся</cp:lastModifiedBy>
  <cp:revision>6</cp:revision>
  <dcterms:created xsi:type="dcterms:W3CDTF">2018-10-21T13:22:57Z</dcterms:created>
  <dcterms:modified xsi:type="dcterms:W3CDTF">2018-10-21T14:22:35Z</dcterms:modified>
</cp:coreProperties>
</file>