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58" r:id="rId5"/>
    <p:sldId id="280" r:id="rId6"/>
    <p:sldId id="281" r:id="rId7"/>
    <p:sldId id="270" r:id="rId8"/>
    <p:sldId id="259" r:id="rId9"/>
    <p:sldId id="283" r:id="rId10"/>
    <p:sldId id="284" r:id="rId11"/>
    <p:sldId id="285" r:id="rId12"/>
    <p:sldId id="271" r:id="rId13"/>
    <p:sldId id="273" r:id="rId14"/>
    <p:sldId id="274" r:id="rId15"/>
    <p:sldId id="275" r:id="rId16"/>
    <p:sldId id="276" r:id="rId17"/>
    <p:sldId id="277" r:id="rId18"/>
    <p:sldId id="264" r:id="rId19"/>
    <p:sldId id="279" r:id="rId20"/>
    <p:sldId id="282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gif"/><Relationship Id="rId5" Type="http://schemas.microsoft.com/office/2007/relationships/hdphoto" Target="../media/hdphoto1.wdp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5268060" cy="2657232"/>
          </a:xfrm>
        </p:spPr>
        <p:txBody>
          <a:bodyPr/>
          <a:lstStyle/>
          <a:p>
            <a:r>
              <a:rPr lang="ru-RU" dirty="0"/>
              <a:t>Методический дайвинг: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212976"/>
            <a:ext cx="6832848" cy="29706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информационно – образовательной среды в учреждении на основе применения ИКТ»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D:\документы\Все конкурсы\конкурсы 2012 год\эмб.jpg"/>
          <p:cNvPicPr/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151" y="134717"/>
            <a:ext cx="273630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80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1872208" cy="235358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268760"/>
            <a:ext cx="2232248" cy="31838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429000"/>
            <a:ext cx="2224073" cy="31722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4141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Журнал «Непоседа», приложение «Непоседа+»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476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7092280" y="26064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78185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Заголовок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613488" y="5229200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45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437112"/>
            <a:ext cx="6512511" cy="1863080"/>
          </a:xfrm>
        </p:spPr>
        <p:txBody>
          <a:bodyPr/>
          <a:lstStyle/>
          <a:p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Индивидуализация </a:t>
            </a:r>
            <a:r>
              <a:rPr lang="ru-RU" sz="4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76672"/>
            <a:ext cx="7128792" cy="381642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образовательного процесса с учётом индивидуальных особенностей каждого ребёнка, при котором сам ребёнок становиться активным в выборе содержания своего образования, становится субъектом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8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21128"/>
          </a:xfrm>
        </p:spPr>
        <p:txBody>
          <a:bodyPr/>
          <a:lstStyle/>
          <a:p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Амплификация развития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6644208" cy="38015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обогащение личностного развития детей на основе широкого развёртывания разнообразных видов деятельности, а так же общения детей со сверстниками 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649120"/>
          </a:xfrm>
        </p:spPr>
        <p:txBody>
          <a:bodyPr/>
          <a:lstStyle/>
          <a:p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Зона ближайшего развития</a:t>
            </a:r>
            <a:r>
              <a:rPr lang="ru-RU" sz="4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04664"/>
            <a:ext cx="6572200" cy="3801576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развития, проявляющийся у ребёнка в совместной деятельности со взрослыми и продвинутыми сверстниками, но не актуализирующийся в его индивидуальной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6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577112"/>
          </a:xfrm>
        </p:spPr>
        <p:txBody>
          <a:bodyPr/>
          <a:lstStyle/>
          <a:p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среда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412776"/>
            <a:ext cx="6400800" cy="2793464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условий, целенаправленно создаваемых в целях обеспечения полноценного образования и развития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71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21128"/>
          </a:xfrm>
        </p:spPr>
        <p:txBody>
          <a:bodyPr/>
          <a:lstStyle/>
          <a:p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Позитивная социализация</a:t>
            </a:r>
            <a:r>
              <a:rPr lang="ru-RU" sz="4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sz="4800" dirty="0">
                <a:effectLst/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476672"/>
            <a:ext cx="6572200" cy="3729568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ребенка взаимодействовать с окружающими людьми, выстраивать свое поведение и деятельность, учитывая потребности и интересы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721128"/>
          </a:xfrm>
        </p:spPr>
        <p:txBody>
          <a:bodyPr/>
          <a:lstStyle/>
          <a:p>
            <a:r>
              <a:rPr lang="ru-RU" sz="480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ситуация </a:t>
            </a:r>
            <a:r>
              <a:rPr lang="ru-RU" sz="48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268760"/>
            <a:ext cx="6400800" cy="2937480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Сложившаяся система взаимоотношений ребёнка с окружающим социальным миром, представленным, в первую очередь, взрослыми и другими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97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41092" cy="61206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025" y="2204864"/>
            <a:ext cx="2880320" cy="2880320"/>
          </a:xfrm>
          <a:prstGeom prst="rect">
            <a:avLst/>
          </a:prstGeom>
        </p:spPr>
      </p:pic>
      <p:cxnSp>
        <p:nvCxnSpPr>
          <p:cNvPr id="8" name="Соединительная линия уступом 7"/>
          <p:cNvCxnSpPr/>
          <p:nvPr/>
        </p:nvCxnSpPr>
        <p:spPr>
          <a:xfrm rot="5400000">
            <a:off x="3785026" y="1448780"/>
            <a:ext cx="2880320" cy="208823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rot="5400000">
            <a:off x="1696794" y="2888940"/>
            <a:ext cx="2880320" cy="2088232"/>
          </a:xfrm>
          <a:prstGeom prst="bent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99992" y="1147772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рубеж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39841" y="2920588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рубеж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eatral_nye_shumy_-_More_Shum_voln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9552" y="6093296"/>
            <a:ext cx="304800" cy="304800"/>
          </a:xfrm>
          <a:prstGeom prst="rect">
            <a:avLst/>
          </a:prstGeom>
        </p:spPr>
      </p:pic>
      <p:pic>
        <p:nvPicPr>
          <p:cNvPr id="3" name="Teatral_nye_shumy_-_More_Shum_voln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7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2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404664"/>
            <a:ext cx="6984776" cy="5328592"/>
          </a:xfrm>
        </p:spPr>
        <p:txBody>
          <a:bodyPr>
            <a:normAutofit lnSpcReduction="10000"/>
          </a:bodyPr>
          <a:lstStyle/>
          <a:p>
            <a:pPr marL="45720" indent="0" algn="ctr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Федеральный закон 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 образовании в Российской Федерации»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 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Реализация образовательных программ с применением электронного обучения и дистанционных образовательных технологий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99412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73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club.navionic.ru/wp-content/uploads/2015/02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5" y="353081"/>
            <a:ext cx="8826347" cy="588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" y="361434"/>
            <a:ext cx="82089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Дайвинг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подводное погружение со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специальным снаряжением</a:t>
            </a:r>
          </a:p>
        </p:txBody>
      </p:sp>
    </p:spTree>
    <p:extLst>
      <p:ext uri="{BB962C8B-B14F-4D97-AF65-F5344CB8AC3E}">
        <p14:creationId xmlns:p14="http://schemas.microsoft.com/office/powerpoint/2010/main" val="62867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Информационная образовательная среда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 включает в себя электронные образовательные ресурсы, совокупность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информационных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 и телекоммуникационных технологий, соответствующих технологических 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средств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, обеспечивающих освоение обучающимися в полном объеме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образовательных программ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.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221088"/>
            <a:ext cx="6512511" cy="17281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Успехов Вам, в дальнейшей работе.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08720"/>
            <a:ext cx="7920880" cy="1368152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Желаем с аквалангом десятки миль проплыть 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радости открытий в подарок получить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06200"/>
            <a:ext cx="27368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70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3d2c7df3b0ef8869e23-425a61277ba97e062476cc5417dec47f.r71.cf1.rackcdn.com/30/1/lar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01" y="404664"/>
            <a:ext cx="874897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/>
            </a:r>
            <a:br>
              <a:rPr lang="ru-RU" b="1" dirty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Teatral_nye_shumy_-_More_Shum_voln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560" y="594928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764704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единой информационно-образовательной среды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ДОУ на основе использования ИКТ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eatral_nye_shumy_-_More_Shum_voln_muzofon.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6" action="ppaction://hlinksldjump" highlightClick="1"/>
          </p:cNvPr>
          <p:cNvSpPr/>
          <p:nvPr/>
        </p:nvSpPr>
        <p:spPr>
          <a:xfrm>
            <a:off x="6732240" y="5301208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8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9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МБДОУ 123\Desktop\320px-Нач_школа_март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" y="3333750"/>
            <a:ext cx="304800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76672"/>
            <a:ext cx="8363272" cy="5649491"/>
          </a:xfrm>
        </p:spPr>
        <p:txBody>
          <a:bodyPr>
            <a:norm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Владение 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информационно-коммуникационными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технологиями помогает педагогу чувствовать себя комфортно в новых социально-экономических условиях, а образовательному учреждению – перейти на режим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функционирования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 развития как открытой </a:t>
            </a:r>
            <a:endParaRPr lang="ru-RU" sz="3200" b="1" dirty="0" smtClean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indent="228600" algn="ctr">
              <a:spcAft>
                <a:spcPts val="0"/>
              </a:spcAft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               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образовательной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системы.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0" indent="0" algn="ctr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5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6086" y="332656"/>
            <a:ext cx="8186394" cy="923330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Задание № 1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2348880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Какие направления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использования информационно-коммуникационных технологий в системе деятельности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ДОУ можно выделить? </a:t>
            </a: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pPr algn="ctr"/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pPr algn="ctr"/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260648"/>
            <a:ext cx="6480720" cy="9428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ИКТ при организации воспитательно-образовательного процесса с детьми;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ИКТ в процессе взаимодействия педагогов с родителями;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marL="457200" indent="-457200">
              <a:spcBef>
                <a:spcPts val="1125"/>
              </a:spcBef>
              <a:spcAft>
                <a:spcPts val="1125"/>
              </a:spcAft>
              <a:buFont typeface="Wingdings" panose="05000000000000000000" pitchFamily="2" charset="2"/>
              <a:buChar char="v"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использование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ИКТ в процессе и организации методической работы с педагогическими кадрами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1" dirty="0" smtClean="0">
              <a:solidFill>
                <a:srgbClr val="111111"/>
              </a:solidFill>
              <a:latin typeface="Times New Roman"/>
              <a:ea typeface="Times New Roman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1" dirty="0">
              <a:solidFill>
                <a:srgbClr val="111111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indent="228600">
              <a:spcBef>
                <a:spcPts val="1125"/>
              </a:spcBef>
              <a:spcAft>
                <a:spcPts val="1125"/>
              </a:spcAft>
            </a:pPr>
            <a:endParaRPr lang="ru-RU" b="1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6388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420888"/>
            <a:ext cx="7560840" cy="28083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Перечислите что по вашему мнению включает в себя информационно образовательная среда ДОУ?</a:t>
            </a: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419872" y="404813"/>
            <a:ext cx="5112568" cy="129599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6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71600" y="731520"/>
            <a:ext cx="7632848" cy="5865832"/>
          </a:xfrm>
        </p:spPr>
        <p:txBody>
          <a:bodyPr>
            <a:normAutofit fontScale="77500" lnSpcReduction="20000"/>
          </a:bodyPr>
          <a:lstStyle/>
          <a:p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</a:t>
            </a:r>
            <a:endParaRPr lang="ru-RU" sz="3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Планшет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Ноутбук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Персональный компьютер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Принтер </a:t>
            </a:r>
          </a:p>
          <a:p>
            <a:pPr lvl="8" algn="r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Сканер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Интерактивная доска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Телевизор 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lvl="8" algn="r">
              <a:lnSpc>
                <a:spcPct val="115000"/>
              </a:lnSpc>
              <a:spcAft>
                <a:spcPts val="1000"/>
              </a:spcAft>
            </a:pP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DVD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38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CD</a:t>
            </a:r>
            <a:endParaRPr lang="ru-RU" sz="3800" b="1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1600" dirty="0">
              <a:latin typeface="Times New Roman"/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64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0466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Примеры использования ИКТ: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92836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Сотовый телефон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812" y="725537"/>
            <a:ext cx="1023118" cy="654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790" y="779161"/>
            <a:ext cx="936104" cy="6214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749994"/>
            <a:ext cx="720079" cy="67207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59021"/>
            <a:ext cx="659904" cy="659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779161"/>
            <a:ext cx="667736" cy="6677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584" y="2441353"/>
            <a:ext cx="2376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Компьютер, ноутбук, планшет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106" y="1817083"/>
            <a:ext cx="667736" cy="6677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67" y="1839801"/>
            <a:ext cx="9334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897" y="1794064"/>
            <a:ext cx="665163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398" y="1780281"/>
            <a:ext cx="10175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1777602"/>
            <a:ext cx="675275" cy="6752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90" y="1764739"/>
            <a:ext cx="720080" cy="72008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7" y="2780470"/>
            <a:ext cx="1080590" cy="7175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905" y="2726007"/>
            <a:ext cx="801391" cy="7719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738" y="2726007"/>
            <a:ext cx="733438" cy="6789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81" y="2729473"/>
            <a:ext cx="900651" cy="67548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293" y="2701361"/>
            <a:ext cx="1122766" cy="703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75999" y="4797152"/>
            <a:ext cx="247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Интерактивная доска</a:t>
            </a:r>
            <a:endParaRPr lang="ru-RU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222" y="4005064"/>
            <a:ext cx="5303837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305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604</TotalTime>
  <Words>281</Words>
  <Application>Microsoft Office PowerPoint</Application>
  <PresentationFormat>Экран (4:3)</PresentationFormat>
  <Paragraphs>59</Paragraphs>
  <Slides>21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Методический дайвинг:  </vt:lpstr>
      <vt:lpstr>Презентация PowerPoint</vt:lpstr>
      <vt:lpstr>      </vt:lpstr>
      <vt:lpstr>Презентация PowerPoint</vt:lpstr>
      <vt:lpstr>Презентация PowerPoint</vt:lpstr>
      <vt:lpstr>Презентация PowerPoint</vt:lpstr>
      <vt:lpstr>Задание № 2</vt:lpstr>
      <vt:lpstr>Презентация PowerPoint</vt:lpstr>
      <vt:lpstr>Презентация PowerPoint</vt:lpstr>
      <vt:lpstr>Презентация PowerPoint</vt:lpstr>
      <vt:lpstr>Презентация PowerPoint</vt:lpstr>
      <vt:lpstr>Индивидуализация образования</vt:lpstr>
      <vt:lpstr>Амплификация развития </vt:lpstr>
      <vt:lpstr>Зона ближайшего развития </vt:lpstr>
      <vt:lpstr>Образовательная среда </vt:lpstr>
      <vt:lpstr>Позитивная социализация </vt:lpstr>
      <vt:lpstr>Социальная ситуация развития</vt:lpstr>
      <vt:lpstr>Презентация PowerPoint</vt:lpstr>
      <vt:lpstr>Презентация PowerPoint</vt:lpstr>
      <vt:lpstr>Презентация PowerPoint</vt:lpstr>
      <vt:lpstr>Успехов Вам, в дальнейшей работе.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МБДОУ 123</cp:lastModifiedBy>
  <cp:revision>54</cp:revision>
  <dcterms:created xsi:type="dcterms:W3CDTF">2016-12-11T09:55:06Z</dcterms:created>
  <dcterms:modified xsi:type="dcterms:W3CDTF">2017-12-18T04:55:47Z</dcterms:modified>
</cp:coreProperties>
</file>