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57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  <p:sldId id="291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7030A0"/>
            </a:gs>
            <a:gs pos="6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470025"/>
          </a:xfrm>
        </p:spPr>
        <p:txBody>
          <a:bodyPr/>
          <a:lstStyle/>
          <a:p>
            <a:r>
              <a:rPr lang="ru-RU" dirty="0" smtClean="0"/>
              <a:t>СКОРО В ШКОЛУ!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32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собрание\IMG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9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собрание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" y="332656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4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собрание\IMG_0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60648"/>
            <a:ext cx="9108503" cy="60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собрание\IMG_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" y="188640"/>
            <a:ext cx="9104134" cy="60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9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собрание\IMG_0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собрание\IMG_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" y="332656"/>
            <a:ext cx="913994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собрание\IMG_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4897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собрание\IMG_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собрание\IMG_0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5" y="404664"/>
            <a:ext cx="896499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Admin\Desktop\собрание\IMG_0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" y="404664"/>
            <a:ext cx="9073007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етям можно все (Эстрадный театр АльТ) +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1700" y="3557588"/>
            <a:ext cx="609600" cy="609600"/>
          </a:xfrm>
        </p:spPr>
      </p:pic>
      <p:pic>
        <p:nvPicPr>
          <p:cNvPr id="1027" name="Picture 3" descr="C:\Users\Admin\Desktop\собрание\IMG_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50" y="0"/>
            <a:ext cx="96800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54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собрание\IMG_9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30" y="18864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собрание\IMG_9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1" y="116632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99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собрание\IMG_9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35596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6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собрание\IMG_9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1" y="188640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73336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собрание\IMG_9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4" y="188640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Admin\Desktop\собрание\IMG_9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72107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0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собрание\IMG_9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188640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79005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esktop\собрание\IMG_9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9" y="260648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собрание\IMG_97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собрание\IMG_9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60648"/>
            <a:ext cx="946397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собрание\IMG_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40" y="0"/>
            <a:ext cx="92081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8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собрание\IMG_9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5" y="116632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29440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собрание\IMG_9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" y="188640"/>
            <a:ext cx="9139943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5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Admin\Desktop\собрание\IMG_9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9" y="18864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538542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Admin\Desktop\собрание\IMG_98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Admin\Desktop\собрание\IMG_9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3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Admin\Desktop\собрание\IMG_9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9" y="260648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0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Admin\Desktop\собрание\IMG_9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44" y="260648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4000">
        <p:cut/>
      </p:transition>
    </mc:Choice>
    <mc:Fallback xmlns="">
      <p:transition advClick="0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Admin\Desktop\собрание\IMG_9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9" y="18864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Admin\Desktop\собрание\IMG_98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31" y="188640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1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Admin\Desktop\собрание\IMG_98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9" y="18864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собрание\IMG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9" name="Picture 3" descr="C:\Users\Admin\Desktop\собрание\IMG_98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9" y="116632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Admin\Desktop\собрание\IMG_9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61" y="188640"/>
            <a:ext cx="9233461" cy="61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Admin\Desktop\собрание\IMG_98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Admin\Desktop\собрание\IMG_99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17" y="260648"/>
            <a:ext cx="928903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Admin\Desktop\собрание\IMG_9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97" y="4192"/>
            <a:ext cx="9133655" cy="685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Admin\Desktop\собрание\IMG_9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6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Admin\Desktop\собрание\IMG_99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36" y="-454"/>
            <a:ext cx="9248636" cy="68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72221"/>
      </p:ext>
    </p:extLst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IMG_11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"/>
            <a:ext cx="5364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6000">
        <p:cut/>
      </p:transition>
    </mc:Choice>
    <mc:Fallback xmlns="">
      <p:transition spd="med" advClick="0" advTm="6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собрание\IMG_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28289" cy="61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6" y="24586"/>
            <a:ext cx="9144000" cy="66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57" y="0"/>
            <a:ext cx="924795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9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84" y="188640"/>
            <a:ext cx="9216784" cy="650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301113" cy="55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3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</Words>
  <Application>Microsoft Office PowerPoint</Application>
  <PresentationFormat>Экран (4:3)</PresentationFormat>
  <Paragraphs>1</Paragraphs>
  <Slides>47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СКОРО В ШКОЛУ!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Настёна</dc:creator>
  <cp:lastModifiedBy>Admin</cp:lastModifiedBy>
  <cp:revision>10</cp:revision>
  <dcterms:created xsi:type="dcterms:W3CDTF">2017-04-26T12:25:15Z</dcterms:created>
  <dcterms:modified xsi:type="dcterms:W3CDTF">2017-05-10T13:15:18Z</dcterms:modified>
</cp:coreProperties>
</file>