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02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42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4984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253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038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44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23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43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17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04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6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63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12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82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68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85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E687-26B9-4E7A-AA98-000887788D23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27EF87-6D45-4274-86E7-9AD398AC1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6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24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Иркутска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129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46814" y="2160589"/>
            <a:ext cx="4627187" cy="458103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 проблеме формирования любознательности у детей»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Антонина Евгеньевна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70" y="2044211"/>
            <a:ext cx="2125640" cy="36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225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ввели экспериментирование во все виды деятельности, так как экспериментирование – это не изолированный от других вид деятельности, он тесно связан со всеми видами деятельности, и в первую очередь, как наблюдение и труд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наблюдали за птицами, за растениями, за погодой, за самим собой. 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старались не давать детям знания в готовом виде, а помочь ребенку получить их самостоятельно, проявляя любознательность, поставив небольшие элементарные опыты. Например, дети спрашивали:  «Что будет, если снег занести в группу?». Лопаткой положили снег в ведерко и занесли в группу, через некоторое  время наблюдали, как тает снег.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стали привлекать детей к прогнозированию результатов своих действий:, «Что случится, если опустим железный и деревянный кораблик в воду?», «Что будет, если из большого стакана перелить всю воду в маленький стаканчик?»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312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89462"/>
            <a:ext cx="8596668" cy="104093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этой работе дети стали более самостоятельными в выполнении простейших опытов и экспериментов; ярко проявилась любознательность, дети стали активнее задавать вопросы. Если раньше были вопросы на выявление внешних признаков (Где? Что? Какой?), а теперь стало больше вопросов на выявление причин явления (Почему?). У большинства детей появилась потребность в получении новых знаний.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215" y="4350892"/>
            <a:ext cx="2845030" cy="27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65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35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472" y="62622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В.А Сухомлинский говорил:</a:t>
            </a:r>
            <a:r>
              <a:rPr lang="ru-RU" sz="2700" dirty="0">
                <a:solidFill>
                  <a:srgbClr val="00206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Умейте  открыть перед  ребенком в окружающем  мире что-то одно, но открыть  так,  чтобы кусочек жизни  заиграл перед детьми всеми  красками радуги. Оставляйте всегда что-то недосказанное, чтобы ребенку захотелось  еще и еще раз  возвратиться к тому, что  он узнал.»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dirty="0"/>
              <a:t>                                                                               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838" y="3815542"/>
            <a:ext cx="4563686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22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 детей самостоятельности, любознательности и инициативности была и остается в нынешней педагогике одной из самых актуальных. Формирование инициативы, как черты личности является одной из важных проблем в теории воспитания и обучения.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инициативности необходимо рассматривать как составную часть воспитания дошкольников. Эта задача выступает перед каждым воспитателем в числе задач первостепенной важности.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85" y="4087177"/>
            <a:ext cx="5125772" cy="27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72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631766"/>
            <a:ext cx="8908242" cy="955965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Учёными-педагогами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педагогические условия, которые обеспечивают достаточно устойчивые познавательные интересы дошкольников: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обогащённой предметно-пространственной среды для начала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развития интереса;</a:t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занимательности в содержание занятий;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проблемно-поисковых ситуаций;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выполнение творческих заданий;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разнообразной деятельности;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экспериментирования;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положительно-эмоционального отношения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ребёнка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явлениям, предметам и видам деятельности.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6531" y="4375268"/>
            <a:ext cx="3724099" cy="24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89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68283"/>
            <a:ext cx="8596668" cy="116932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Определив необходимость работы по развитию познавательной активности дошкольников, я поставила перед собой следующие задачи: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предметно-развивающую среду, определить её значение для развития познавательных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интересов;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апробировать конспекты занятий с занимательным содержанием, имеющие проблемно-поисковые ситуации;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Ввести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обучение интегрированные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серию развивающих и дидактических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игр;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задания творческого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характера;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Широко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работе такие методы обучения как опыт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эксперимент;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родителями по вопросу воспитания активного и успешного ребёнка познавательных интересов.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68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349135"/>
            <a:ext cx="9099436" cy="12801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к развивающей предметно-пространственной среде: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Развивающая предметно-пространственная среда обеспечивает максимальную реализацию образовательного потенциала.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Развивающая предметно-пространственная среда предполагает: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доступность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воспитанников всех помещений организации, где осуществляется образовательный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процесс;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свободный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воспитанников к играм, игрушкам, материалам, пособиям, обеспечивающих все основные виды деятельности.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предметно–пространственной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таким образом, чтобы дать возможность наиболее эффективно развивать индивидуальность каждого ребёнка, его склонности, интересы, уровень активности.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56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596668" cy="64008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 развивающей предметно-пространственной среды в группе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учитываем: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выполнять образовательную, развивающую, воспитывающую, стимулирующую, организованную, коммуникативную функции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главное – она должна работать на развитие самостоятельности и самодеятельности ребенка.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гибкое и вариативное использование пространства. Среда должна служить удовлетворению потребностей и интересов ребенка.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дизайн предметов направлены на безопасность и соответствовать возрасту детей группы.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Элементы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 должны быть легко сменяемыми.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Предусмотрено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детской экспериментальной деятельности.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Организуя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предметную среду в групповом помещении, учитывали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эмоциональной сферы.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развивающего пространства в групповом помещении необходимо учитывали ведущую роль игровой деятельности.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пространственная среда группы меняется в зависимости от возрастных особенностей детей, периода обучения, и требований образовательной программы.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23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083" y="55972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работы в этом направлении необходимо придерживаться следующих принципов: 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- стимулирование детей на активный поиск новых знаний в совместной деятельности с взрослым, в игре и в самостоятельной деятельности. 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Вариативности - предоставление ребенку возможности для оптимального самовыражения через осуществление права выбора, самостоятельного выхода из проблемной ситуации. 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Креативности - создание ситуаций, в которых ребенок может реализовать свой творческий потенциал через совместную и индивидуальную деятельность.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17" y="4746568"/>
            <a:ext cx="2815243" cy="21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58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438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Любознательность - активный поиск предмета или явления - интерес не к отдельному стимулу, а к объекту в целом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Любознательность сопровождается выражением эмоций удивления, радости познания, удовлетворения деятельностью.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Любознательный </a:t>
            </a:r>
            <a:r>
              <a:rPr lang="ru-RU" sz="2400" dirty="0">
                <a:solidFill>
                  <a:srgbClr val="002060"/>
                </a:solidFill>
              </a:rPr>
              <a:t>ребенок не ищет легких задач. Это выражается в стремлении знать больше, чем дается обычно на занятии, найти ответы на вопросы, возникшие, например, во время наблюдений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Детское экспериментирование (</a:t>
            </a:r>
            <a:r>
              <a:rPr lang="ru-RU" sz="2400" dirty="0" err="1">
                <a:solidFill>
                  <a:srgbClr val="002060"/>
                </a:solidFill>
              </a:rPr>
              <a:t>Поддъяков</a:t>
            </a:r>
            <a:r>
              <a:rPr lang="ru-RU" sz="2400" dirty="0">
                <a:solidFill>
                  <a:srgbClr val="002060"/>
                </a:solidFill>
              </a:rPr>
              <a:t> Н.Н.) - одна из форм организации с одной стороны и один из видов познавательной деятельности с другой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Экспериментирование стимулирует интеллектуальную активность и любознательность ребенка.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38465226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233</Words>
  <Application>Microsoft Office PowerPoint</Application>
  <PresentationFormat>Произвольный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Муниципальное бюджетное дошкольное образовательное учреждение г. Иркутска детский сад № 129</vt:lpstr>
      <vt:lpstr>В.А Сухомлинский говорил:   «Умейте  открыть перед  ребенком в окружающем  мире что-то одно, но открыть  так,  чтобы кусочек жизни  заиграл перед детьми всеми  красками радуги. Оставляйте всегда что-то недосказанное, чтобы ребенку захотелось  еще и еще раз  возвратиться к тому, что  он узнал.»                                                                                  </vt:lpstr>
      <vt:lpstr>Проблема формирования у детей самостоятельности, любознательности и инициативности была и остается в нынешней педагогике одной из самых актуальных. Формирование инициативы, как черты личности является одной из важных проблем в теории воспитания и обучения.  Воспитание инициативности необходимо рассматривать как составную часть воспитания дошкольников. Эта задача выступает перед каждым воспитателем в числе задач первостепенной важности. </vt:lpstr>
      <vt:lpstr>Учёными-педагогами выявлены педагогические условия, которые обеспечивают достаточно устойчивые познавательные интересы дошкольников:  - Создание обогащённой предметно-пространственной среды для начала           развития интереса; - Включение занимательности в содержание занятий; - Создание проблемно-поисковых ситуаций; - Вовлечение в выполнение творческих заданий; - Интеграция разнообразной деятельности; - Организация экспериментирования; - Стимулирование проявления положительно-эмоционального отношения    ребёнка к явлениям, предметам и видам деятельности. </vt:lpstr>
      <vt:lpstr>Определив необходимость работы по развитию познавательной активности дошкольников, я поставила перед собой следующие задачи:  - Создать в группе предметно-развивающую среду, определить её значение для развития познавательных интересов; - Разработать и апробировать конспекты занятий с занимательным содержанием, имеющие проблемно-поисковые ситуации;  - Ввести в обучение интегрированные занятия; - Создать серию развивающих и дидактических игр; - Использовать в работе задания творческого характера; - Широко использовать в работе такие методы обучения как опыт и эксперимент; - Организовать работу с родителями по вопросу воспитания активного и успешного ребёнка познавательных интересов. </vt:lpstr>
      <vt:lpstr>Требования ФГОС к развивающей предметно-пространственной среде:  1. Развивающая предметно-пространственная среда обеспечивает максимальную реализацию образовательного потенциала. 2. Развивающая предметно-пространственная среда предполагает:  - доступность для воспитанников всех помещений организации, где осуществляется образовательный процесс;  - свободный подход воспитанников к играм, игрушкам, материалам, пособиям, обеспечивающих все основные виды деятельности.  Организация развивающей предметно–пространственной среды с учетом ФГОС строится таким образом, чтобы дать возможность наиболее эффективно развивать индивидуальность каждого ребёнка, его склонности, интересы, уровень активности. </vt:lpstr>
      <vt:lpstr>При организации развивающей предметно-пространственной среды в группе учитываем:  - Среда должна выполнять образовательную, развивающую, воспитывающую, стимулирующую, организованную, коммуникативную функции.  Но самое главное – она должна работать на развитие самостоятельности и самодеятельности ребенка. - Необходимо гибкое и вариативное использование пространства. Среда должна служить удовлетворению потребностей и интересов ребенка. - Форма и дизайн предметов направлены на безопасность и соответствовать возрасту детей группы. - Элементы декора должны быть легко сменяемыми. - Предусмотрено место для детской экспериментальной деятельности. - Организуя предметную среду в групповом помещении, учитывали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эмоциональной сферы. - При создании развивающего пространства в групповом помещении необходимо учитывали ведущую роль игровой деятельности. - Развивающая предметно – пространственная среда группы меняется в зависимости от возрастных особенностей детей, периода обучения, и требований образовательной программы. </vt:lpstr>
      <vt:lpstr>При организации работы в этом направлении необходимо придерживаться следующих принципов:   • Деятельности - стимулирование детей на активный поиск новых знаний в совместной деятельности с взрослым, в игре и в самостоятельной деятельности.  • Вариативности - предоставление ребенку возможности для оптимального самовыражения через осуществление права выбора, самостоятельного выхода из проблемной ситуации.  • Креативности - создание ситуаций, в которых ребенок может реализовать свой творческий потенциал через совместную и индивидуальную деятельность.  </vt:lpstr>
      <vt:lpstr>Любознательность - активный поиск предмета или явления - интерес не к отдельному стимулу, а к объекту в целом.  Любознательность сопровождается выражением эмоций удивления, радости познания, удовлетворения деятельностью.  Любознательный ребенок не ищет легких задач. Это выражается в стремлении знать больше, чем дается обычно на занятии, найти ответы на вопросы, возникшие, например, во время наблюдений.  Детское экспериментирование (Поддъяков Н.Н.) - одна из форм организации с одной стороны и один из видов познавательной деятельности с другой. Экспериментирование стимулирует интеллектуальную активность и любознательность ребенка. </vt:lpstr>
      <vt:lpstr>Мы ввели экспериментирование во все виды деятельности, так как экспериментирование – это не изолированный от других вид деятельности, он тесно связан со всеми видами деятельности, и в первую очередь, как наблюдение и труд.  Мы наблюдали за птицами, за растениями, за погодой, за самим собой.  Мы старались не давать детям знания в готовом виде, а помочь ребенку получить их самостоятельно, проявляя любознательность, поставив небольшие элементарные опыты. Например, дети спрашивали:  «Что будет, если снег занести в группу?». Лопаткой положили снег в ведерко и занесли в группу, через некоторое  время наблюдали, как тает снег. Также стали привлекать детей к прогнозированию результатов своих действий:, «Что случится, если опустим железный и деревянный кораблик в воду?», «Что будет, если из большого стакана перелить всю воду в маленький стаканчик?» </vt:lpstr>
      <vt:lpstr>Благодаря этой работе дети стали более самостоятельными в выполнении простейших опытов и экспериментов; ярко проявилась любознательность, дети стали активнее задавать вопросы. Если раньше были вопросы на выявление внешних признаков (Где? Что? Какой?), а теперь стало больше вопросов на выявление причин явления (Почему?). У большинства детей появилась потребность в получении новых знаний. 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проблеме формирования любознательности  у детей</dc:title>
  <dc:creator>WINDOWS 7</dc:creator>
  <cp:lastModifiedBy>рокош</cp:lastModifiedBy>
  <cp:revision>12</cp:revision>
  <dcterms:created xsi:type="dcterms:W3CDTF">2018-11-03T06:15:52Z</dcterms:created>
  <dcterms:modified xsi:type="dcterms:W3CDTF">2019-03-14T09:57:32Z</dcterms:modified>
</cp:coreProperties>
</file>