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70" r:id="rId8"/>
    <p:sldId id="271" r:id="rId9"/>
    <p:sldId id="272" r:id="rId10"/>
    <p:sldId id="273" r:id="rId11"/>
    <p:sldId id="274" r:id="rId12"/>
    <p:sldId id="275" r:id="rId13"/>
    <p:sldId id="263" r:id="rId14"/>
    <p:sldId id="264" r:id="rId15"/>
    <p:sldId id="265" r:id="rId16"/>
    <p:sldId id="267" r:id="rId17"/>
    <p:sldId id="266" r:id="rId18"/>
    <p:sldId id="268" r:id="rId19"/>
    <p:sldId id="276" r:id="rId20"/>
    <p:sldId id="277" r:id="rId21"/>
    <p:sldId id="27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14" y="28275"/>
            <a:ext cx="9108085" cy="6829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"/>
            <a:ext cx="9144000" cy="68804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МБДОУ детский сад №143 «Солнышко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»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                      Иркутск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                        2017г.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58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456"/>
            <a:ext cx="8640960" cy="638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049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5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инновационной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творческих педагогических конкурсах, акциях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45720" indent="0">
              <a:buNone/>
            </a:pP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Разработка и реализация индивидуальных маршрутов развития детей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Открытые показы педагогической деятельности, целевых  прогулок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Самообразование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45720" indent="0">
              <a:buNone/>
            </a:pP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Нетрадиционные формы работы с родителями.</a:t>
            </a:r>
          </a:p>
          <a:p>
            <a:pPr marL="4572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81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674136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ТСО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образовательном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процессе</a:t>
            </a:r>
            <a:r>
              <a:rPr lang="ru-RU" dirty="0" smtClean="0"/>
              <a:t> 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Оформление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материалов по различным направлениям деятельности, с использованием программ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Microsoft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Office,Word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Excel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в том числе при разработки планов и конспектов НОД, различного вида мероприятий, консультаций для родителей.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Создание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презентаций в программе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Power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Point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мероприятий.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Использование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презентаций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Оформление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стендов, буклетов и визитной карточки группы.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Знакомство с периодикой, общения с коллегами, обмен опытом.</a:t>
            </a: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03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Наши праздники</a:t>
            </a:r>
          </a:p>
          <a:p>
            <a:pPr marL="45720" indent="0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1090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" y="503022"/>
            <a:ext cx="9137754" cy="6354978"/>
          </a:xfrm>
        </p:spPr>
      </p:pic>
      <p:sp>
        <p:nvSpPr>
          <p:cNvPr id="5" name="Прямоугольник 4"/>
          <p:cNvSpPr/>
          <p:nvPr/>
        </p:nvSpPr>
        <p:spPr>
          <a:xfrm>
            <a:off x="2699792" y="52117"/>
            <a:ext cx="466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десант, мы морская пехота.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47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" y="188640"/>
            <a:ext cx="9141846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2061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</a:t>
            </a:r>
            <a:r>
              <a:rPr lang="ru-RU" sz="3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поездки</a:t>
            </a:r>
            <a:br>
              <a:rPr lang="ru-RU" sz="3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48680"/>
            <a:ext cx="7296811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07556" y="6165304"/>
            <a:ext cx="433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Поездка в ботанический сад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4683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так мы работаем с детьми и родителями!</a:t>
            </a:r>
            <a:b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Садим деревья, на участке. </a:t>
            </a:r>
            <a:endParaRPr lang="ru-RU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4" y="404664"/>
            <a:ext cx="4824536" cy="361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5076056" cy="380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709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37398" cy="6858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2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Мы в театре!</a:t>
            </a:r>
            <a:br>
              <a:rPr lang="ru-RU" sz="2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4664"/>
            <a:ext cx="5643914" cy="364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98" y="3633226"/>
            <a:ext cx="5597785" cy="3143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2940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Обобщающие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данные развития воспитанников за 3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года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5" y="548680"/>
            <a:ext cx="7927431" cy="394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830" y="449485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Вывод: Программный материал усвоен, дети умеют объединяться со сверстниками, принимать на себя роль, владеют способами ролевого поведения. Требуется дальнейшая работа над использованием художественных выразительных средств.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2433" y="4494857"/>
            <a:ext cx="4081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Образовательная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область «Познавательное развитие»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717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28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Информационная карта.  </a:t>
            </a:r>
            <a:endParaRPr lang="ru-RU" sz="28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" indent="0" algn="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" indent="0" algn="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Кузнецова Виктория Николаевна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Дата рождения: 11.05.1977г.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Образование: средне-специальное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ГБПОУ ИО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«Иркутский региональный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колледж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едагогического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образования»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Специальность :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дошкольное образование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подготовительной группы №12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Общий трудовой стаж 10 лет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Педагогический стаж 7 лет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7700" y="1671915"/>
            <a:ext cx="6012172" cy="390971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Below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342688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135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050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Выводы:  Программный материал усвоен, дети называют любимые сказки, читают стихи. Требуется дальнейшая работа по проведению драматизации по небольшим сказкам и отрывкам.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868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Образовательная область «Художественно-эстетическое развитие» и «Развитие речи»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30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243408"/>
            <a:ext cx="892905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41680"/>
            <a:ext cx="48411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Вывод:  У детей развит интерес к различным видам игр. Умеют взаимодействовать со сверстниками, выступают в роли ведущего. Требуется дальнейшая работа по приобщению к элементарным общепринятым нормам и правилам взаимоотношениям со сверстниками и взрослыми; формирование гендерной, семейной принадлежности. Продолжать расширять знания детей о государственных праздниках и Российской армии.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64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Образовательная область «Социально-личностное развитие»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36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" y="0"/>
            <a:ext cx="911266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4941168"/>
            <a:ext cx="5178021" cy="830997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10349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36" y="50946"/>
            <a:ext cx="4987458" cy="332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" y="3429000"/>
            <a:ext cx="469097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9992" y="343121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Их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в мир прекрасного вести 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И помнить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заповедь: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«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Не навреди!»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055" y="476672"/>
            <a:ext cx="4032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Мой девиз: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С детьми всегда должна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      </a:t>
            </a:r>
          </a:p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                   быть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рядом,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Даря тепло, и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согревая</a:t>
            </a:r>
          </a:p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                      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взглядом.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3" t="2621" r="2621" b="2080"/>
          <a:stretch/>
        </p:blipFill>
        <p:spPr>
          <a:xfrm>
            <a:off x="0" y="246"/>
            <a:ext cx="9144000" cy="685775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72" y="1640322"/>
            <a:ext cx="3593651" cy="496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58198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Благодарность от родителей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92" y="1539293"/>
            <a:ext cx="3462700" cy="477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223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2" t="2200" r="2621" b="2135"/>
          <a:stretch/>
        </p:blipFill>
        <p:spPr>
          <a:xfrm>
            <a:off x="0" y="-31131"/>
            <a:ext cx="9144000" cy="694492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1"/>
            <a:ext cx="3668342" cy="5042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73" y="1700808"/>
            <a:ext cx="3888432" cy="2609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7" y="4164948"/>
            <a:ext cx="3604466" cy="2471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527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2" r="3385"/>
          <a:stretch/>
        </p:blipFill>
        <p:spPr>
          <a:xfrm>
            <a:off x="1475656" y="1673636"/>
            <a:ext cx="6624736" cy="405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107691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 </a:t>
            </a:r>
            <a:r>
              <a:rPr lang="ru-RU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методических и </a:t>
            </a: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дидактических </a:t>
            </a: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9"/>
          <a:stretch>
            <a:fillRect/>
          </a:stretch>
        </p:blipFill>
        <p:spPr bwMode="auto">
          <a:xfrm>
            <a:off x="0" y="571480"/>
            <a:ext cx="9144000" cy="5830968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16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63367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участия в методической работе ДОУ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8460825"/>
              </p:ext>
            </p:extLst>
          </p:nvPr>
        </p:nvGraphicFramePr>
        <p:xfrm>
          <a:off x="428596" y="1714488"/>
          <a:ext cx="7992887" cy="39784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28892"/>
                <a:gridCol w="2899699"/>
                <a:gridCol w="2664296"/>
              </a:tblGrid>
              <a:tr h="960889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2015 -2016 г.г.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2016-2017 г.г.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705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«Методология</a:t>
                      </a:r>
                      <a:r>
                        <a:rPr lang="ru-RU" baseline="0" dirty="0" smtClean="0"/>
                        <a:t> проектирования предметно-развивающей среды ДОО»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705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«Организация проектной деятельности в ДОУ»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705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деятельность, как форма реализации ООП ДО»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683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7413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ru-RU" sz="2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Сведения о самообразовании</a:t>
            </a:r>
          </a:p>
          <a:p>
            <a:pPr marL="4572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8460825"/>
              </p:ext>
            </p:extLst>
          </p:nvPr>
        </p:nvGraphicFramePr>
        <p:xfrm>
          <a:off x="611560" y="764706"/>
          <a:ext cx="7992887" cy="53500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80759"/>
                <a:gridCol w="4447832"/>
                <a:gridCol w="2664296"/>
              </a:tblGrid>
              <a:tr h="960889"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 ДЛЯ ИЗУЧЕНИЯ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ОТЧЕТА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7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2014-2015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Формирование экологической культуры у детей среднего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дошкольного возраста посредством приобщения природному миру Прибайкалья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7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2015-2016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Формирование экологической культуры у детей старшего дошкольного возраста посредством приобщения природному миру Прибайкалья (старшая группа)</a:t>
                      </a:r>
                    </a:p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7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2016-2017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Формирование экологической культуры у детей старшего дошкольного возраста посредством приобщения природному миру Прибайкалья (подготовительная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группа)</a:t>
                      </a:r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03727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7854823</TotalTime>
  <Words>429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Admin</cp:lastModifiedBy>
  <cp:revision>22</cp:revision>
  <dcterms:created xsi:type="dcterms:W3CDTF">2017-12-03T10:34:12Z</dcterms:created>
  <dcterms:modified xsi:type="dcterms:W3CDTF">2003-01-04T20:36:00Z</dcterms:modified>
</cp:coreProperties>
</file>