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8" r:id="rId9"/>
    <p:sldId id="263" r:id="rId10"/>
    <p:sldId id="269" r:id="rId11"/>
    <p:sldId id="264" r:id="rId12"/>
    <p:sldId id="270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Муниципальное бюджетное дошкольное образовательное учреждение города Иркутска детский сад № 147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700" dirty="0" smtClean="0"/>
              <a:t> </a:t>
            </a:r>
            <a:endParaRPr lang="ru-RU" sz="5700" dirty="0" smtClean="0"/>
          </a:p>
          <a:p>
            <a:pPr algn="ctr">
              <a:buNone/>
            </a:pPr>
            <a:r>
              <a:rPr lang="ru-RU" sz="5700" dirty="0" smtClean="0"/>
              <a:t>«Спортивная площадка»</a:t>
            </a:r>
            <a:endParaRPr lang="ru-RU" sz="57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г. Иркутск</a:t>
            </a:r>
          </a:p>
          <a:p>
            <a:pPr algn="ctr">
              <a:buNone/>
            </a:pPr>
            <a:r>
              <a:rPr lang="ru-RU" dirty="0" smtClean="0"/>
              <a:t>2018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ДОУ №147\Desktop\Сертификат 2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3694"/>
            <a:ext cx="4929222" cy="678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лазания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Спортивный комплекс СО-57</a:t>
            </a:r>
            <a:endParaRPr lang="ru-RU" sz="3100" dirty="0"/>
          </a:p>
        </p:txBody>
      </p:sp>
      <p:pic>
        <p:nvPicPr>
          <p:cNvPr id="8194" name="Picture 2" descr="C:\Users\МДОУ №147\Desktop\Спортивная площадка\DSCF02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048253" cy="3786190"/>
          </a:xfrm>
          <a:prstGeom prst="rect">
            <a:avLst/>
          </a:prstGeom>
          <a:noFill/>
        </p:spPr>
      </p:pic>
      <p:pic>
        <p:nvPicPr>
          <p:cNvPr id="8195" name="Picture 3" descr="C:\Users\МДОУ №147\Desktop\Спортивная площадка\IMG_7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736"/>
            <a:ext cx="4857752" cy="272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ДОУ №147\Desktop\Сертификат 3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429156" cy="6096043"/>
          </a:xfrm>
          <a:prstGeom prst="rect">
            <a:avLst/>
          </a:prstGeom>
          <a:noFill/>
        </p:spPr>
      </p:pic>
      <p:pic>
        <p:nvPicPr>
          <p:cNvPr id="3076" name="Picture 4" descr="C:\Users\МДОУ №147\Desktop\Сертификат 4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8355" y="0"/>
            <a:ext cx="451564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лазания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Шведская стенка</a:t>
            </a:r>
            <a:endParaRPr lang="ru-RU" sz="3100" dirty="0"/>
          </a:p>
        </p:txBody>
      </p:sp>
      <p:pic>
        <p:nvPicPr>
          <p:cNvPr id="9218" name="Picture 2" descr="C:\Users\МДОУ №147\Desktop\Спортивная площадка\IMG_75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9"/>
            <a:ext cx="915215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лазания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Рукоход</a:t>
            </a:r>
            <a:endParaRPr lang="ru-RU" sz="3100" dirty="0"/>
          </a:p>
        </p:txBody>
      </p:sp>
      <p:pic>
        <p:nvPicPr>
          <p:cNvPr id="10242" name="Picture 2" descr="C:\Users\МДОУ №147\Desktop\Спортивная площадка\IMG_75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9"/>
            <a:ext cx="915215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Озеленение</a:t>
            </a:r>
            <a:endParaRPr lang="ru-RU" sz="4000" b="1" dirty="0"/>
          </a:p>
        </p:txBody>
      </p:sp>
      <p:pic>
        <p:nvPicPr>
          <p:cNvPr id="11266" name="Picture 2" descr="C:\Users\МДОУ №147\Desktop\Спортивная площадка\_DSC19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4952994" cy="2786059"/>
          </a:xfrm>
          <a:prstGeom prst="rect">
            <a:avLst/>
          </a:prstGeom>
          <a:noFill/>
        </p:spPr>
      </p:pic>
      <p:pic>
        <p:nvPicPr>
          <p:cNvPr id="11267" name="Picture 3" descr="C:\Users\МДОУ №147\Desktop\Спортивная площадка\_DSC1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4952054" cy="2786082"/>
          </a:xfrm>
          <a:prstGeom prst="rect">
            <a:avLst/>
          </a:prstGeom>
          <a:noFill/>
        </p:spPr>
      </p:pic>
      <p:pic>
        <p:nvPicPr>
          <p:cNvPr id="11268" name="Picture 4" descr="C:\Users\МДОУ №147\Desktop\Спортивная площадка\IMG_68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763" y="2500306"/>
            <a:ext cx="5202237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</a:t>
            </a:r>
            <a:r>
              <a:rPr lang="ru-RU" b="1" dirty="0" err="1" smtClean="0"/>
              <a:t>подлезания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Спортивное оборудование для </a:t>
            </a:r>
            <a:r>
              <a:rPr lang="ru-RU" sz="3100" dirty="0" err="1" smtClean="0"/>
              <a:t>подлезания</a:t>
            </a:r>
            <a:endParaRPr lang="ru-RU" sz="3100" dirty="0"/>
          </a:p>
        </p:txBody>
      </p:sp>
      <p:pic>
        <p:nvPicPr>
          <p:cNvPr id="1026" name="Picture 2" descr="C:\Users\МДОУ №147\Desktop\Спортивная площадка\IMG_68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5847196" cy="3286124"/>
          </a:xfrm>
          <a:prstGeom prst="rect">
            <a:avLst/>
          </a:prstGeom>
          <a:noFill/>
        </p:spPr>
      </p:pic>
      <p:pic>
        <p:nvPicPr>
          <p:cNvPr id="1028" name="Picture 4" descr="C:\Users\МДОУ №147\Desktop\Спортивная площадка\IMG_7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5202237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Зона для </a:t>
            </a:r>
            <a:r>
              <a:rPr lang="ru-RU" sz="4000" b="1" dirty="0" err="1" smtClean="0"/>
              <a:t>подлезания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Лестница наклонная мостик</a:t>
            </a:r>
            <a:endParaRPr lang="ru-RU" sz="2800" dirty="0"/>
          </a:p>
        </p:txBody>
      </p:sp>
      <p:pic>
        <p:nvPicPr>
          <p:cNvPr id="2050" name="Picture 2" descr="C:\Users\МДОУ №147\Desktop\Спортивная площадка\IMG_67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720082" cy="3214686"/>
          </a:xfrm>
          <a:prstGeom prst="rect">
            <a:avLst/>
          </a:prstGeom>
          <a:noFill/>
        </p:spPr>
      </p:pic>
      <p:pic>
        <p:nvPicPr>
          <p:cNvPr id="2051" name="Picture 3" descr="C:\Users\МДОУ №147\Desktop\Спортивная площадка\IMG_7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763" y="1357298"/>
            <a:ext cx="5202237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</a:t>
            </a:r>
            <a:r>
              <a:rPr lang="ru-RU" b="1" dirty="0" err="1" smtClean="0"/>
              <a:t>подлезания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Дуги для </a:t>
            </a:r>
            <a:r>
              <a:rPr lang="ru-RU" sz="3100" dirty="0" err="1" smtClean="0"/>
              <a:t>подлезания</a:t>
            </a:r>
            <a:endParaRPr lang="ru-RU" sz="3100" dirty="0"/>
          </a:p>
        </p:txBody>
      </p:sp>
      <p:pic>
        <p:nvPicPr>
          <p:cNvPr id="3075" name="Picture 3" descr="C:\Users\МДОУ №147\Desktop\Спортивная площадка\IMG_7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63" y="1428736"/>
            <a:ext cx="5202237" cy="2921000"/>
          </a:xfrm>
          <a:prstGeom prst="rect">
            <a:avLst/>
          </a:prstGeom>
          <a:noFill/>
        </p:spPr>
      </p:pic>
      <p:pic>
        <p:nvPicPr>
          <p:cNvPr id="3074" name="Picture 2" descr="C:\Users\МДОУ №147\Desktop\Спортивная площадка\IMG_725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937000"/>
            <a:ext cx="520192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метания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Спортивное игровое оборудование для метания</a:t>
            </a:r>
            <a:endParaRPr lang="ru-RU" sz="3100" dirty="0"/>
          </a:p>
        </p:txBody>
      </p:sp>
      <p:pic>
        <p:nvPicPr>
          <p:cNvPr id="4099" name="Picture 3" descr="C:\Users\МДОУ №147\Desktop\Спортивная площадка\IMG_7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63" y="1357298"/>
            <a:ext cx="5202237" cy="2921000"/>
          </a:xfrm>
          <a:prstGeom prst="rect">
            <a:avLst/>
          </a:prstGeom>
          <a:noFill/>
        </p:spPr>
      </p:pic>
      <p:pic>
        <p:nvPicPr>
          <p:cNvPr id="4098" name="Picture 2" descr="C:\Users\МДОУ №147\Desktop\Спортивная площадка\IMG_68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6313"/>
            <a:ext cx="5643570" cy="317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метания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Стойки волейбольные</a:t>
            </a:r>
            <a:endParaRPr lang="ru-RU" sz="3100" dirty="0"/>
          </a:p>
        </p:txBody>
      </p:sp>
      <p:pic>
        <p:nvPicPr>
          <p:cNvPr id="6146" name="Picture 2" descr="C:\Users\МДОУ №147\Desktop\Спортивная площадка\IMG_68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890552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метания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Стойки баскетбольные</a:t>
            </a:r>
            <a:endParaRPr lang="ru-RU" sz="3100" dirty="0"/>
          </a:p>
        </p:txBody>
      </p:sp>
      <p:pic>
        <p:nvPicPr>
          <p:cNvPr id="5122" name="Picture 2" descr="C:\Users\МДОУ №147\Desktop\Спортивная площадка\IMG_72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14743"/>
            <a:ext cx="3000364" cy="5343258"/>
          </a:xfrm>
          <a:prstGeom prst="rect">
            <a:avLst/>
          </a:prstGeom>
          <a:noFill/>
        </p:spPr>
      </p:pic>
      <p:pic>
        <p:nvPicPr>
          <p:cNvPr id="5124" name="Picture 4" descr="C:\Users\МДОУ №147\Desktop\Спортивная площадка\IMG_6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1443" y="2071678"/>
            <a:ext cx="585255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ДОУ №147\Desktop\Сертификат 1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3694"/>
            <a:ext cx="4929222" cy="678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ДОУ №147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для лазания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Лабиринт</a:t>
            </a:r>
            <a:endParaRPr lang="ru-RU" sz="3100" dirty="0"/>
          </a:p>
        </p:txBody>
      </p:sp>
      <p:pic>
        <p:nvPicPr>
          <p:cNvPr id="7170" name="Picture 2" descr="C:\Users\МДОУ №147\Desktop\Спортивная площадка\IMG_72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937000"/>
            <a:ext cx="5201920" cy="2921000"/>
          </a:xfrm>
          <a:prstGeom prst="rect">
            <a:avLst/>
          </a:prstGeom>
          <a:noFill/>
        </p:spPr>
      </p:pic>
      <p:pic>
        <p:nvPicPr>
          <p:cNvPr id="7171" name="Picture 3" descr="C:\Users\МДОУ №147\Desktop\Спортивная площадка\_DSC18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995" y="1428736"/>
            <a:ext cx="52060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</Words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города Иркутска детский сад № 147 </vt:lpstr>
      <vt:lpstr>Зона для подлезания Спортивное оборудование для подлезания</vt:lpstr>
      <vt:lpstr>Зона для подлезания Лестница наклонная мостик</vt:lpstr>
      <vt:lpstr>Зона для подлезания Дуги для подлезания</vt:lpstr>
      <vt:lpstr>Зона для метания Спортивное игровое оборудование для метания</vt:lpstr>
      <vt:lpstr>Зона для метания Стойки волейбольные</vt:lpstr>
      <vt:lpstr>Зона для метания Стойки баскетбольные</vt:lpstr>
      <vt:lpstr>Слайд 8</vt:lpstr>
      <vt:lpstr>Зона для лазания Лабиринт</vt:lpstr>
      <vt:lpstr>Слайд 10</vt:lpstr>
      <vt:lpstr>Зона для лазания Спортивный комплекс СО-57</vt:lpstr>
      <vt:lpstr>Слайд 12</vt:lpstr>
      <vt:lpstr>Зона для лазания Шведская стенка</vt:lpstr>
      <vt:lpstr>Зона для лазания Рукоход</vt:lpstr>
      <vt:lpstr>Озеленение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Иркутска детский сад № 147 </dc:title>
  <dc:creator>МДОУ №147</dc:creator>
  <cp:lastModifiedBy>МДОУ №147</cp:lastModifiedBy>
  <cp:revision>11</cp:revision>
  <dcterms:created xsi:type="dcterms:W3CDTF">2017-10-27T08:09:09Z</dcterms:created>
  <dcterms:modified xsi:type="dcterms:W3CDTF">2018-02-16T03:05:15Z</dcterms:modified>
</cp:coreProperties>
</file>