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7" r:id="rId3"/>
    <p:sldId id="274" r:id="rId4"/>
    <p:sldId id="275" r:id="rId5"/>
    <p:sldId id="256" r:id="rId6"/>
    <p:sldId id="257" r:id="rId7"/>
    <p:sldId id="272" r:id="rId8"/>
    <p:sldId id="273" r:id="rId9"/>
    <p:sldId id="276" r:id="rId10"/>
    <p:sldId id="277" r:id="rId11"/>
    <p:sldId id="278" r:id="rId12"/>
    <p:sldId id="279" r:id="rId13"/>
    <p:sldId id="280" r:id="rId14"/>
    <p:sldId id="270" r:id="rId15"/>
    <p:sldId id="271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732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919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6834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6412-CE04-40B1-8BFE-5470C9ACEA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FABD-8150-4285-8E69-268FDCABF1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1610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4D7C-F95B-4573-B3FB-40FDC72ECA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8F9C-138F-4330-9FE4-DDA600560D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2840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5677-9C75-4647-A472-058F04D58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3F6F-3281-4609-8CCA-06164EE919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2706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0C6E-98E5-4FA1-9D4A-82E5544875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D3D2-FA8B-4359-ABFF-FF1CE070A7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94992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0B97-93E4-4E28-AD78-2E8236B990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15FF-7955-4736-9794-B4B3F8028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5121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DF27-42DD-4518-AA1D-3389095BE4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9652-7728-413F-A228-0EA7133D30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751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36B5-82A3-4F2C-9047-A4856943E1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A354-4A0B-4234-903D-9050316ED7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9838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5F75-2256-42FD-8ADF-9365957EB3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3301-D8C9-4110-BF21-05D4C1F5BD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1500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70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F620-A2CF-4E2E-BFA8-1DB982A1B6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6626-1E9B-4F68-88C3-22902C0F9A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1183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2F25-0C6D-481D-B849-845FF03F7B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0FEA-0A58-4EBD-B479-BF0C8B4505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2733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7127-92A1-41ED-9CBB-3C31ACAD33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7FBA-77CA-44B9-A6E4-5F470DA75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4757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49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76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28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0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6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6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52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8F71-7E40-4784-B3F3-9B26E5917B85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DC76-3053-4B39-B346-3357204BF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5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C86B05-443F-4F7F-83CF-F06BA96CBA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FC7C7-DEAE-430E-9729-018CD603C8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0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illie\Desktop\&#1072;&#1092;&#1088;&#1080;&#1082;&#1072;\mults.info_kak_lvenok_i_cherepaha_peli_pesnyu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2856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Путешествие по Африке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02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7744" y="260648"/>
            <a:ext cx="4038600" cy="2188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Звери летнюю порой,</a:t>
            </a:r>
            <a:br>
              <a:rPr lang="ru-RU" dirty="0" smtClean="0"/>
            </a:br>
            <a:r>
              <a:rPr lang="ru-RU" dirty="0" smtClean="0"/>
              <a:t>Собрались на водопой.</a:t>
            </a:r>
            <a:br>
              <a:rPr lang="ru-RU" dirty="0" smtClean="0"/>
            </a:br>
            <a:r>
              <a:rPr lang="ru-RU" dirty="0" smtClean="0"/>
              <a:t>Осторожно! Быть беде.</a:t>
            </a:r>
            <a:br>
              <a:rPr lang="ru-RU" dirty="0" smtClean="0"/>
            </a:br>
            <a:r>
              <a:rPr lang="ru-RU" dirty="0" smtClean="0"/>
              <a:t>Гляньте, </a:t>
            </a:r>
            <a:r>
              <a:rPr lang="ru-RU" dirty="0" smtClean="0"/>
              <a:t>…………в </a:t>
            </a:r>
            <a:r>
              <a:rPr lang="ru-RU" dirty="0" smtClean="0"/>
              <a:t>воде.</a:t>
            </a:r>
            <a:endParaRPr lang="ru-RU" dirty="0"/>
          </a:p>
        </p:txBody>
      </p:sp>
      <p:pic>
        <p:nvPicPr>
          <p:cNvPr id="5" name="Содержимое 4" descr="крокоди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626968" cy="37513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67744" y="260648"/>
            <a:ext cx="4038600" cy="22608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Посмотрите! Конь в матроске!</a:t>
            </a:r>
            <a:br>
              <a:rPr lang="ru-RU" dirty="0" smtClean="0"/>
            </a:br>
            <a:r>
              <a:rPr lang="ru-RU" dirty="0" smtClean="0"/>
              <a:t>В чёрно-белую полоску!</a:t>
            </a:r>
            <a:br>
              <a:rPr lang="ru-RU" dirty="0" smtClean="0"/>
            </a:br>
            <a:r>
              <a:rPr lang="ru-RU" dirty="0" smtClean="0"/>
              <a:t>- Нет, я вовсе не лошадка!</a:t>
            </a:r>
            <a:br>
              <a:rPr lang="ru-RU" dirty="0" smtClean="0"/>
            </a:br>
            <a:r>
              <a:rPr lang="ru-RU" dirty="0" smtClean="0"/>
              <a:t>- А о ком тогда загадка?</a:t>
            </a:r>
            <a:endParaRPr lang="ru-RU" dirty="0"/>
          </a:p>
        </p:txBody>
      </p:sp>
      <p:pic>
        <p:nvPicPr>
          <p:cNvPr id="5" name="Содержимое 4" descr="zebra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5439579" cy="39141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39752" y="332656"/>
            <a:ext cx="4038600" cy="20448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Говорлив, и очень ярок</a:t>
            </a:r>
            <a:br>
              <a:rPr lang="ru-RU" dirty="0" smtClean="0"/>
            </a:br>
            <a:r>
              <a:rPr lang="ru-RU" dirty="0" smtClean="0"/>
              <a:t>Тот из джунглей нам подарок.</a:t>
            </a:r>
            <a:br>
              <a:rPr lang="ru-RU" dirty="0" smtClean="0"/>
            </a:br>
            <a:r>
              <a:rPr lang="ru-RU" dirty="0" smtClean="0"/>
              <a:t>Скажет всё, лишь помогай! </a:t>
            </a:r>
            <a:br>
              <a:rPr lang="ru-RU" dirty="0" smtClean="0"/>
            </a:br>
            <a:r>
              <a:rPr lang="ru-RU" dirty="0" smtClean="0"/>
              <a:t>Чтоб общался…</a:t>
            </a:r>
            <a:endParaRPr lang="ru-RU" dirty="0"/>
          </a:p>
        </p:txBody>
      </p:sp>
      <p:pic>
        <p:nvPicPr>
          <p:cNvPr id="5" name="Содержимое 4" descr="попугай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256584" cy="3942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что подходит?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1934" y="1600200"/>
            <a:ext cx="3856498" cy="49971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Выбери животное и составь рассказ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7556" y="1600200"/>
            <a:ext cx="65688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поёт весёлую песню?!</a:t>
            </a:r>
            <a:endParaRPr lang="ru-RU" dirty="0"/>
          </a:p>
        </p:txBody>
      </p:sp>
      <p:pic>
        <p:nvPicPr>
          <p:cNvPr id="4" name="mults.info_kak_lvenok_i_cherepaha_peli_pesnyu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347788"/>
            <a:ext cx="6858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/>
          <a:lstStyle/>
          <a:p>
            <a:r>
              <a:rPr lang="ru-RU" dirty="0" smtClean="0"/>
              <a:t>Как сделать игру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и сбор заданий</a:t>
            </a:r>
            <a:endParaRPr lang="ru-RU" dirty="0"/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Разметка штампами игровой дорожки</a:t>
            </a:r>
            <a:endParaRPr lang="ru-RU" dirty="0"/>
          </a:p>
        </p:txBody>
      </p:sp>
      <p:pic>
        <p:nvPicPr>
          <p:cNvPr id="4" name="Содержимое 3" descr="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Нанесение условных обозначений и разметка заданий</a:t>
            </a:r>
            <a:endParaRPr lang="ru-RU" dirty="0"/>
          </a:p>
        </p:txBody>
      </p:sp>
      <p:pic>
        <p:nvPicPr>
          <p:cNvPr id="4" name="Содержимое 3" descr="1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 на карте мира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412776"/>
            <a:ext cx="9879936" cy="51323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Доработка, раскраска и оформление</a:t>
            </a:r>
            <a:endParaRPr lang="ru-RU" dirty="0"/>
          </a:p>
        </p:txBody>
      </p:sp>
      <p:pic>
        <p:nvPicPr>
          <p:cNvPr id="4" name="Содержимое 3" descr="1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32615" y="787865"/>
            <a:ext cx="4613561" cy="6151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560928" cy="61261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divmir.ru/wp-content/uploads/2011/09/800px-Tarangire-Natpark8006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07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www.reznoe.ru/upload/wysiwyg/1346265296_baobab-tree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61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6088" y="0"/>
            <a:ext cx="9340088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dirty="0" smtClean="0"/>
              <a:t>Кто в Африке живёт?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лев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6112430" cy="3820269"/>
          </a:xfrm>
        </p:spPr>
      </p:pic>
      <p:sp>
        <p:nvSpPr>
          <p:cNvPr id="7" name="Заголовок 3"/>
          <p:cNvSpPr>
            <a:spLocks noGrp="1"/>
          </p:cNvSpPr>
          <p:nvPr>
            <p:ph sz="half" idx="1"/>
          </p:nvPr>
        </p:nvSpPr>
        <p:spPr>
          <a:xfrm>
            <a:off x="1979712" y="188640"/>
            <a:ext cx="4038600" cy="19008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Царь зверей, его мы знаем,</a:t>
            </a:r>
            <a:br>
              <a:rPr lang="ru-RU" dirty="0" smtClean="0"/>
            </a:br>
            <a:r>
              <a:rPr lang="ru-RU" dirty="0" smtClean="0"/>
              <a:t>И, конечно, уважаем.</a:t>
            </a:r>
            <a:br>
              <a:rPr lang="ru-RU" dirty="0" smtClean="0"/>
            </a:br>
            <a:r>
              <a:rPr lang="ru-RU" dirty="0" smtClean="0"/>
              <a:t>Всем опасен его гнев.</a:t>
            </a:r>
            <a:br>
              <a:rPr lang="ru-RU" dirty="0" smtClean="0"/>
            </a:br>
            <a:r>
              <a:rPr lang="ru-RU" dirty="0" smtClean="0"/>
              <a:t>Догадались, это —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88640"/>
            <a:ext cx="4038600" cy="22322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Он медлителен, велик.</a:t>
            </a:r>
            <a:br>
              <a:rPr lang="ru-RU" dirty="0" smtClean="0"/>
            </a:br>
            <a:r>
              <a:rPr lang="ru-RU" dirty="0" smtClean="0"/>
              <a:t>К хоботу давно привык.</a:t>
            </a:r>
            <a:br>
              <a:rPr lang="ru-RU" dirty="0" smtClean="0"/>
            </a:br>
            <a:r>
              <a:rPr lang="ru-RU" dirty="0" smtClean="0"/>
              <a:t>Всех зверей сильнее он.</a:t>
            </a:r>
            <a:br>
              <a:rPr lang="ru-RU" dirty="0" smtClean="0"/>
            </a:br>
            <a:r>
              <a:rPr lang="ru-RU" dirty="0" smtClean="0"/>
              <a:t>Крепкий, мощный,</a:t>
            </a:r>
            <a:br>
              <a:rPr lang="ru-RU" dirty="0" smtClean="0"/>
            </a:br>
            <a:r>
              <a:rPr lang="ru-RU" dirty="0" smtClean="0"/>
              <a:t>Сильный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Содержимое 4" descr="сло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5904656" cy="36904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79</Words>
  <Application>Microsoft Office PowerPoint</Application>
  <PresentationFormat>Экран (4:3)</PresentationFormat>
  <Paragraphs>17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2_Тема Office</vt:lpstr>
      <vt:lpstr>Слайд 1</vt:lpstr>
      <vt:lpstr>Африка на карте мира</vt:lpstr>
      <vt:lpstr>Слайд 3</vt:lpstr>
      <vt:lpstr>Слайд 4</vt:lpstr>
      <vt:lpstr>Слайд 5</vt:lpstr>
      <vt:lpstr>Слайд 6</vt:lpstr>
      <vt:lpstr>Кто в Африке живёт?</vt:lpstr>
      <vt:lpstr>Слайд 8</vt:lpstr>
      <vt:lpstr>Слайд 9</vt:lpstr>
      <vt:lpstr>Слайд 10</vt:lpstr>
      <vt:lpstr>Слайд 11</vt:lpstr>
      <vt:lpstr>Слайд 12</vt:lpstr>
      <vt:lpstr>Кому что подходит?</vt:lpstr>
      <vt:lpstr>Выбери животное и составь рассказ</vt:lpstr>
      <vt:lpstr>Кто поёт весёлую песню?!</vt:lpstr>
      <vt:lpstr>Как сделать игру</vt:lpstr>
      <vt:lpstr>Подготовка и сбор заданий</vt:lpstr>
      <vt:lpstr>Разметка штампами игровой дорожки</vt:lpstr>
      <vt:lpstr>Нанесение условных обозначений и разметка заданий</vt:lpstr>
      <vt:lpstr>Доработка, раскраска и оформление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tillie</cp:lastModifiedBy>
  <cp:revision>17</cp:revision>
  <cp:lastPrinted>2013-12-01T16:53:37Z</cp:lastPrinted>
  <dcterms:created xsi:type="dcterms:W3CDTF">2013-12-01T16:13:29Z</dcterms:created>
  <dcterms:modified xsi:type="dcterms:W3CDTF">2017-04-16T12:58:57Z</dcterms:modified>
</cp:coreProperties>
</file>