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Участие в методическом объединении </a:t>
            </a:r>
            <a:br>
              <a:rPr lang="ru-RU" dirty="0" smtClean="0"/>
            </a:br>
            <a:r>
              <a:rPr lang="ru-RU" dirty="0" smtClean="0"/>
              <a:t>«Занимательная экология»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Апрель 2017г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illie\Documents\169\МОЁ\ЭКОЛОГИЯ 2017-2019\откр меропр\image-0-02-05-699a07ee137b326977074d0aba46566006b8080791e86c24562946183ea3f5d8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illie\Documents\169\МОЁ\ЭКОЛОГИЯ 2017-2019\откр меропр\image-0-02-05-818d1523e91726be56cf3526b7cdcdee80cbd2fe749db95073558e5042fa1a25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illie\Documents\169\МОЁ\ЭКОЛОГИЯ 2017-2019\откр меропр\image-0-02-05-a57269bb4c34841ec126315b0365b53103d98d198e864530c25659973d450220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llie\Documents\169\МОЁ\ЭКОЛОГИЯ 2017-2019\откр меропр\image-0-02-04-731281ad5fcd39cdf0973508fb74fd73a5b6f15c2a842aea86445f0ec809b873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illie\Documents\169\МОЁ\ЭКОЛОГИЯ 2017-2019\откр меропр\image-0-02-05-5b226ea3a76944a8cb9325e3dbafdc647e2e35067868079f5fbd86e08530a914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Участие в методическом объединении  «Занимательная экология»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Участие в методическом объединении  «Занимательная экология»</dc:title>
  <dc:creator>tillie</dc:creator>
  <cp:lastModifiedBy>tillie</cp:lastModifiedBy>
  <cp:revision>1</cp:revision>
  <dcterms:created xsi:type="dcterms:W3CDTF">2017-11-26T13:27:36Z</dcterms:created>
  <dcterms:modified xsi:type="dcterms:W3CDTF">2017-11-26T13:34:04Z</dcterms:modified>
</cp:coreProperties>
</file>