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Экологический эксперимент .</a:t>
            </a:r>
            <a:br>
              <a:rPr lang="ru-RU" dirty="0" smtClean="0"/>
            </a:br>
            <a:r>
              <a:rPr lang="ru-RU" dirty="0" smtClean="0"/>
              <a:t>«Огород на участке детского сада»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2017г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illie\Documents\169\МОЁ\ЭКОЛОГИЯ 2017-2019\ог\IMG_20170515_10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illie\Documents\169\МОЁ\ЭКОЛОГИЯ 2017-2019\ог\IMG_20170515_105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illie\Documents\169\МОЁ\ЭКОЛОГИЯ 2017-2019\ог\IMG_20170515_105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illie\Documents\169\МОЁ\ЭКОЛОГИЯ 2017-2019\ог\IMG_20170515_105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llie\Documents\169\МОЁ\ЭКОЛОГИЯ 2017-2019\ог\IMG_20170427_071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llie\Documents\169\МОЁ\ЭКОЛОГИЯ 2017-2019\ог\IMG_20170427_07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illie\Documents\169\МОЁ\ЭКОЛОГИЯ 2017-2019\ог\IMG_20170512_142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llie\Documents\169\МОЁ\ЭКОЛОГИЯ 2017-2019\ог\IMG_20170515_104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illie\Documents\169\МОЁ\ЭКОЛОГИЯ 2017-2019\ог\IMG_20170515_104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illie\Documents\169\МОЁ\ЭКОЛОГИЯ 2017-2019\ог\IMG_20170515_104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illie\Documents\169\МОЁ\ЭКОЛОГИЯ 2017-2019\ог\IMG_20170515_104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illie\Documents\169\МОЁ\ЭКОЛОГИЯ 2017-2019\ог\IMG_20170515_104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Экологический эксперимент . «Огород на участке детского сада»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эксперимент . «Огород на участке детского сада»</dc:title>
  <dc:creator>tillie</dc:creator>
  <cp:lastModifiedBy>tillie</cp:lastModifiedBy>
  <cp:revision>1</cp:revision>
  <dcterms:created xsi:type="dcterms:W3CDTF">2017-11-26T13:34:52Z</dcterms:created>
  <dcterms:modified xsi:type="dcterms:W3CDTF">2017-11-26T13:39:54Z</dcterms:modified>
</cp:coreProperties>
</file>