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63" r:id="rId4"/>
    <p:sldId id="260" r:id="rId5"/>
    <p:sldId id="264" r:id="rId6"/>
    <p:sldId id="265" r:id="rId7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65F15D9-802E-45BD-8795-B7C7F31AE74C}" type="doc">
      <dgm:prSet loTypeId="urn:microsoft.com/office/officeart/2005/8/layout/default" loCatId="list" qsTypeId="urn:microsoft.com/office/officeart/2005/8/quickstyle/simple3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27C5446F-BBDD-40DB-BB96-9C8BBB958000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pPr algn="l"/>
          <a:r>
            <a:rPr lang="ru-RU" sz="2400" dirty="0" smtClean="0">
              <a:latin typeface="Times New Roman" pitchFamily="18" charset="0"/>
              <a:cs typeface="Times New Roman" pitchFamily="18" charset="0"/>
            </a:rPr>
            <a:t>Изменение форм взаимодействия взрослого и ребенка</a:t>
          </a:r>
          <a:endParaRPr lang="ru-RU" sz="2400" dirty="0">
            <a:latin typeface="Times New Roman" pitchFamily="18" charset="0"/>
            <a:cs typeface="Times New Roman" pitchFamily="18" charset="0"/>
          </a:endParaRPr>
        </a:p>
      </dgm:t>
    </dgm:pt>
    <dgm:pt modelId="{CD8BFD10-3960-4219-8922-40B9F443FAD0}" type="parTrans" cxnId="{668D2139-71FA-4257-8689-1DA533CBE518}">
      <dgm:prSet/>
      <dgm:spPr/>
      <dgm:t>
        <a:bodyPr/>
        <a:lstStyle/>
        <a:p>
          <a:endParaRPr lang="ru-RU"/>
        </a:p>
      </dgm:t>
    </dgm:pt>
    <dgm:pt modelId="{3E26F4F4-C6F2-4EDC-95C3-97F21CD21457}" type="sibTrans" cxnId="{668D2139-71FA-4257-8689-1DA533CBE518}">
      <dgm:prSet/>
      <dgm:spPr/>
      <dgm:t>
        <a:bodyPr/>
        <a:lstStyle/>
        <a:p>
          <a:endParaRPr lang="ru-RU"/>
        </a:p>
      </dgm:t>
    </dgm:pt>
    <dgm:pt modelId="{DEA44720-2585-4E06-90B6-E7586251BE51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Изменение содержания образовательной деятельности</a:t>
          </a:r>
        </a:p>
      </dgm:t>
    </dgm:pt>
    <dgm:pt modelId="{4AC4C932-85CB-4804-ABA5-831A91DCA8AE}" type="parTrans" cxnId="{BEA04345-03F4-4CDF-A470-180024EE5FB5}">
      <dgm:prSet/>
      <dgm:spPr/>
      <dgm:t>
        <a:bodyPr/>
        <a:lstStyle/>
        <a:p>
          <a:endParaRPr lang="ru-RU"/>
        </a:p>
      </dgm:t>
    </dgm:pt>
    <dgm:pt modelId="{364BAB11-1CE8-4005-A070-59365B63DFEC}" type="sibTrans" cxnId="{BEA04345-03F4-4CDF-A470-180024EE5FB5}">
      <dgm:prSet/>
      <dgm:spPr/>
      <dgm:t>
        <a:bodyPr/>
        <a:lstStyle/>
        <a:p>
          <a:endParaRPr lang="ru-RU"/>
        </a:p>
      </dgm:t>
    </dgm:pt>
    <dgm:pt modelId="{4F0FA530-3F84-4C94-89B5-814342FAFA4A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организация предметно- пространственной среды</a:t>
          </a:r>
        </a:p>
      </dgm:t>
    </dgm:pt>
    <dgm:pt modelId="{D6142B6E-5684-4305-A5A9-9E5AA8CEB622}" type="parTrans" cxnId="{E27CA552-C0AA-4D42-A1AB-6958262A9688}">
      <dgm:prSet/>
      <dgm:spPr/>
      <dgm:t>
        <a:bodyPr/>
        <a:lstStyle/>
        <a:p>
          <a:endParaRPr lang="ru-RU"/>
        </a:p>
      </dgm:t>
    </dgm:pt>
    <dgm:pt modelId="{CC4CB472-C1DF-4894-9A0B-3CE814AC07C8}" type="sibTrans" cxnId="{E27CA552-C0AA-4D42-A1AB-6958262A9688}">
      <dgm:prSet/>
      <dgm:spPr/>
      <dgm:t>
        <a:bodyPr/>
        <a:lstStyle/>
        <a:p>
          <a:endParaRPr lang="ru-RU"/>
        </a:p>
      </dgm:t>
    </dgm:pt>
    <dgm:pt modelId="{632E1055-B03A-42AA-BAEF-D33A886556CF}">
      <dgm:prSet phldrT="[Текст]" custT="1"/>
      <dgm:spPr>
        <a:ln>
          <a:solidFill>
            <a:srgbClr val="FF0000"/>
          </a:solidFill>
        </a:ln>
      </dgm:spPr>
      <dgm:t>
        <a:bodyPr/>
        <a:lstStyle/>
        <a:p>
          <a:r>
            <a:rPr lang="ru-RU" sz="2400" dirty="0">
              <a:latin typeface="Times New Roman" pitchFamily="18" charset="0"/>
              <a:cs typeface="Times New Roman" pitchFamily="18" charset="0"/>
            </a:rPr>
            <a:t>взаимодействие детского сада с семьей</a:t>
          </a:r>
        </a:p>
      </dgm:t>
    </dgm:pt>
    <dgm:pt modelId="{BC3EEC61-0B18-45F2-A587-3077ACDAF915}" type="parTrans" cxnId="{C152F18D-3AED-44CE-A7E3-E03AD9F9ED3B}">
      <dgm:prSet/>
      <dgm:spPr/>
      <dgm:t>
        <a:bodyPr/>
        <a:lstStyle/>
        <a:p>
          <a:endParaRPr lang="ru-RU"/>
        </a:p>
      </dgm:t>
    </dgm:pt>
    <dgm:pt modelId="{7BB57D03-A4DD-4FF2-9589-82CC856B537E}" type="sibTrans" cxnId="{C152F18D-3AED-44CE-A7E3-E03AD9F9ED3B}">
      <dgm:prSet/>
      <dgm:spPr/>
      <dgm:t>
        <a:bodyPr/>
        <a:lstStyle/>
        <a:p>
          <a:endParaRPr lang="ru-RU"/>
        </a:p>
      </dgm:t>
    </dgm:pt>
    <dgm:pt modelId="{A6A85A8B-1FCA-410A-B571-F5AFA09FE88F}" type="pres">
      <dgm:prSet presAssocID="{665F15D9-802E-45BD-8795-B7C7F31AE74C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1AAA3A-72E3-4E5A-9E78-BCF8DDE9339D}" type="pres">
      <dgm:prSet presAssocID="{27C5446F-BBDD-40DB-BB96-9C8BBB958000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CDE06F6-580E-4329-8A3C-081F9E4E4EB5}" type="pres">
      <dgm:prSet presAssocID="{3E26F4F4-C6F2-4EDC-95C3-97F21CD21457}" presName="sibTrans" presStyleCnt="0"/>
      <dgm:spPr/>
      <dgm:t>
        <a:bodyPr/>
        <a:lstStyle/>
        <a:p>
          <a:endParaRPr lang="ru-RU"/>
        </a:p>
      </dgm:t>
    </dgm:pt>
    <dgm:pt modelId="{FE6B1FE3-BC64-4130-9894-C7810CE4FF81}" type="pres">
      <dgm:prSet presAssocID="{DEA44720-2585-4E06-90B6-E7586251BE51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D920C42-5A71-4ACC-805B-694D02C928A8}" type="pres">
      <dgm:prSet presAssocID="{364BAB11-1CE8-4005-A070-59365B63DFEC}" presName="sibTrans" presStyleCnt="0"/>
      <dgm:spPr/>
      <dgm:t>
        <a:bodyPr/>
        <a:lstStyle/>
        <a:p>
          <a:endParaRPr lang="ru-RU"/>
        </a:p>
      </dgm:t>
    </dgm:pt>
    <dgm:pt modelId="{0A80D11A-1195-4A2E-A1D9-3468905B925C}" type="pres">
      <dgm:prSet presAssocID="{4F0FA530-3F84-4C94-89B5-814342FAFA4A}" presName="node" presStyleLbl="node1" presStyleIdx="2" presStyleCnt="4" custLinFactNeighborX="-3265" custLinFactNeighborY="-833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FEC771C-0050-4A0A-9A7D-7781E592DE97}" type="pres">
      <dgm:prSet presAssocID="{CC4CB472-C1DF-4894-9A0B-3CE814AC07C8}" presName="sibTrans" presStyleCnt="0"/>
      <dgm:spPr/>
      <dgm:t>
        <a:bodyPr/>
        <a:lstStyle/>
        <a:p>
          <a:endParaRPr lang="ru-RU"/>
        </a:p>
      </dgm:t>
    </dgm:pt>
    <dgm:pt modelId="{FFC757C6-5FA4-466E-AD15-98675BCD48C4}" type="pres">
      <dgm:prSet presAssocID="{632E1055-B03A-42AA-BAEF-D33A886556CF}" presName="node" presStyleLbl="node1" presStyleIdx="3" presStyleCnt="4" custLinFactNeighborX="-2730" custLinFactNeighborY="160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5B57E7F-CFEF-4494-8CA3-D932DACF3607}" type="presOf" srcId="{27C5446F-BBDD-40DB-BB96-9C8BBB958000}" destId="{771AAA3A-72E3-4E5A-9E78-BCF8DDE9339D}" srcOrd="0" destOrd="0" presId="urn:microsoft.com/office/officeart/2005/8/layout/default"/>
    <dgm:cxn modelId="{C152F18D-3AED-44CE-A7E3-E03AD9F9ED3B}" srcId="{665F15D9-802E-45BD-8795-B7C7F31AE74C}" destId="{632E1055-B03A-42AA-BAEF-D33A886556CF}" srcOrd="3" destOrd="0" parTransId="{BC3EEC61-0B18-45F2-A587-3077ACDAF915}" sibTransId="{7BB57D03-A4DD-4FF2-9589-82CC856B537E}"/>
    <dgm:cxn modelId="{BEA04345-03F4-4CDF-A470-180024EE5FB5}" srcId="{665F15D9-802E-45BD-8795-B7C7F31AE74C}" destId="{DEA44720-2585-4E06-90B6-E7586251BE51}" srcOrd="1" destOrd="0" parTransId="{4AC4C932-85CB-4804-ABA5-831A91DCA8AE}" sibTransId="{364BAB11-1CE8-4005-A070-59365B63DFEC}"/>
    <dgm:cxn modelId="{9941CDF8-5EF2-4C65-B7BD-A56F58D6700A}" type="presOf" srcId="{665F15D9-802E-45BD-8795-B7C7F31AE74C}" destId="{A6A85A8B-1FCA-410A-B571-F5AFA09FE88F}" srcOrd="0" destOrd="0" presId="urn:microsoft.com/office/officeart/2005/8/layout/default"/>
    <dgm:cxn modelId="{E98DF4E8-BD87-415E-9659-249F2A24A559}" type="presOf" srcId="{DEA44720-2585-4E06-90B6-E7586251BE51}" destId="{FE6B1FE3-BC64-4130-9894-C7810CE4FF81}" srcOrd="0" destOrd="0" presId="urn:microsoft.com/office/officeart/2005/8/layout/default"/>
    <dgm:cxn modelId="{56A99A38-B0C3-4A50-BFAB-CBD94F982DAC}" type="presOf" srcId="{632E1055-B03A-42AA-BAEF-D33A886556CF}" destId="{FFC757C6-5FA4-466E-AD15-98675BCD48C4}" srcOrd="0" destOrd="0" presId="urn:microsoft.com/office/officeart/2005/8/layout/default"/>
    <dgm:cxn modelId="{668D2139-71FA-4257-8689-1DA533CBE518}" srcId="{665F15D9-802E-45BD-8795-B7C7F31AE74C}" destId="{27C5446F-BBDD-40DB-BB96-9C8BBB958000}" srcOrd="0" destOrd="0" parTransId="{CD8BFD10-3960-4219-8922-40B9F443FAD0}" sibTransId="{3E26F4F4-C6F2-4EDC-95C3-97F21CD21457}"/>
    <dgm:cxn modelId="{E27CA552-C0AA-4D42-A1AB-6958262A9688}" srcId="{665F15D9-802E-45BD-8795-B7C7F31AE74C}" destId="{4F0FA530-3F84-4C94-89B5-814342FAFA4A}" srcOrd="2" destOrd="0" parTransId="{D6142B6E-5684-4305-A5A9-9E5AA8CEB622}" sibTransId="{CC4CB472-C1DF-4894-9A0B-3CE814AC07C8}"/>
    <dgm:cxn modelId="{21D254FE-8BD5-4938-8506-035232FB1973}" type="presOf" srcId="{4F0FA530-3F84-4C94-89B5-814342FAFA4A}" destId="{0A80D11A-1195-4A2E-A1D9-3468905B925C}" srcOrd="0" destOrd="0" presId="urn:microsoft.com/office/officeart/2005/8/layout/default"/>
    <dgm:cxn modelId="{D18A539C-4666-4B3C-9BA1-C196042293EF}" type="presParOf" srcId="{A6A85A8B-1FCA-410A-B571-F5AFA09FE88F}" destId="{771AAA3A-72E3-4E5A-9E78-BCF8DDE9339D}" srcOrd="0" destOrd="0" presId="urn:microsoft.com/office/officeart/2005/8/layout/default"/>
    <dgm:cxn modelId="{A2AB1ECB-374E-4550-8213-89404C32638D}" type="presParOf" srcId="{A6A85A8B-1FCA-410A-B571-F5AFA09FE88F}" destId="{5CDE06F6-580E-4329-8A3C-081F9E4E4EB5}" srcOrd="1" destOrd="0" presId="urn:microsoft.com/office/officeart/2005/8/layout/default"/>
    <dgm:cxn modelId="{EB2817C9-582F-4698-A150-817D82F6ABA4}" type="presParOf" srcId="{A6A85A8B-1FCA-410A-B571-F5AFA09FE88F}" destId="{FE6B1FE3-BC64-4130-9894-C7810CE4FF81}" srcOrd="2" destOrd="0" presId="urn:microsoft.com/office/officeart/2005/8/layout/default"/>
    <dgm:cxn modelId="{5AE523F5-C1E4-459F-B6E3-17CBF145A3AB}" type="presParOf" srcId="{A6A85A8B-1FCA-410A-B571-F5AFA09FE88F}" destId="{3D920C42-5A71-4ACC-805B-694D02C928A8}" srcOrd="3" destOrd="0" presId="urn:microsoft.com/office/officeart/2005/8/layout/default"/>
    <dgm:cxn modelId="{0EBB8926-9B2A-4CBC-8B03-2340C672217B}" type="presParOf" srcId="{A6A85A8B-1FCA-410A-B571-F5AFA09FE88F}" destId="{0A80D11A-1195-4A2E-A1D9-3468905B925C}" srcOrd="4" destOrd="0" presId="urn:microsoft.com/office/officeart/2005/8/layout/default"/>
    <dgm:cxn modelId="{86DE4031-A56F-473E-A471-6066A2685A27}" type="presParOf" srcId="{A6A85A8B-1FCA-410A-B571-F5AFA09FE88F}" destId="{5FEC771C-0050-4A0A-9A7D-7781E592DE97}" srcOrd="5" destOrd="0" presId="urn:microsoft.com/office/officeart/2005/8/layout/default"/>
    <dgm:cxn modelId="{54349A8A-F2D2-4543-B65D-6132A1C6C17C}" type="presParOf" srcId="{A6A85A8B-1FCA-410A-B571-F5AFA09FE88F}" destId="{FFC757C6-5FA4-466E-AD15-98675BCD48C4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71AAA3A-72E3-4E5A-9E78-BCF8DDE9339D}">
      <dsp:nvSpPr>
        <dsp:cNvPr id="0" name=""/>
        <dsp:cNvSpPr/>
      </dsp:nvSpPr>
      <dsp:spPr>
        <a:xfrm>
          <a:off x="460905" y="1047"/>
          <a:ext cx="3479899" cy="2087939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 smtClean="0">
              <a:latin typeface="Times New Roman" pitchFamily="18" charset="0"/>
              <a:cs typeface="Times New Roman" pitchFamily="18" charset="0"/>
            </a:rPr>
            <a:t>Изменение форм взаимодействия взрослого и ребенка</a:t>
          </a:r>
          <a:endParaRPr lang="ru-RU" sz="2400" kern="1200" dirty="0">
            <a:latin typeface="Times New Roman" pitchFamily="18" charset="0"/>
            <a:cs typeface="Times New Roman" pitchFamily="18" charset="0"/>
          </a:endParaRPr>
        </a:p>
      </dsp:txBody>
      <dsp:txXfrm>
        <a:off x="460905" y="1047"/>
        <a:ext cx="3479899" cy="2087939"/>
      </dsp:txXfrm>
    </dsp:sp>
    <dsp:sp modelId="{FE6B1FE3-BC64-4130-9894-C7810CE4FF81}">
      <dsp:nvSpPr>
        <dsp:cNvPr id="0" name=""/>
        <dsp:cNvSpPr/>
      </dsp:nvSpPr>
      <dsp:spPr>
        <a:xfrm>
          <a:off x="4288794" y="1047"/>
          <a:ext cx="3479899" cy="2087939"/>
        </a:xfrm>
        <a:prstGeom prst="rect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3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Изменение содержания образовательной деятельности</a:t>
          </a:r>
        </a:p>
      </dsp:txBody>
      <dsp:txXfrm>
        <a:off x="4288794" y="1047"/>
        <a:ext cx="3479899" cy="2087939"/>
      </dsp:txXfrm>
    </dsp:sp>
    <dsp:sp modelId="{0A80D11A-1195-4A2E-A1D9-3468905B925C}">
      <dsp:nvSpPr>
        <dsp:cNvPr id="0" name=""/>
        <dsp:cNvSpPr/>
      </dsp:nvSpPr>
      <dsp:spPr>
        <a:xfrm>
          <a:off x="347287" y="2262988"/>
          <a:ext cx="3479899" cy="2087939"/>
        </a:xfrm>
        <a:prstGeom prst="rect">
          <a:avLst/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4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организация предметно- пространственной среды</a:t>
          </a:r>
        </a:p>
      </dsp:txBody>
      <dsp:txXfrm>
        <a:off x="347287" y="2262988"/>
        <a:ext cx="3479899" cy="2087939"/>
      </dsp:txXfrm>
    </dsp:sp>
    <dsp:sp modelId="{FFC757C6-5FA4-466E-AD15-98675BCD48C4}">
      <dsp:nvSpPr>
        <dsp:cNvPr id="0" name=""/>
        <dsp:cNvSpPr/>
      </dsp:nvSpPr>
      <dsp:spPr>
        <a:xfrm>
          <a:off x="4193793" y="2438023"/>
          <a:ext cx="3479899" cy="2087939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5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solidFill>
            <a:srgbClr val="FF0000"/>
          </a:solidFill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kern="1200" dirty="0">
              <a:latin typeface="Times New Roman" pitchFamily="18" charset="0"/>
              <a:cs typeface="Times New Roman" pitchFamily="18" charset="0"/>
            </a:rPr>
            <a:t>взаимодействие детского сада с семьей</a:t>
          </a:r>
        </a:p>
      </dsp:txBody>
      <dsp:txXfrm>
        <a:off x="4193793" y="2438023"/>
        <a:ext cx="3479899" cy="20879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1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Нужна ли работа педагога по индивидуализации образовательного процесса?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810000" y="3886200"/>
            <a:ext cx="3962400" cy="1752600"/>
          </a:xfrm>
        </p:spPr>
        <p:txBody>
          <a:bodyPr>
            <a:normAutofit/>
          </a:bodyPr>
          <a:lstStyle/>
          <a:p>
            <a:pPr algn="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Анна Викторовна </a:t>
            </a:r>
            <a:r>
              <a:rPr lang="ru-RU" sz="24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Яненко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воспитатель подготовительной ТНР гр.№3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Актуальной становится проблема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новой траектории образовательного процесса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вариантов качественного 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изменения содержания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воспитательно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образовательного процесса.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Создание таких условий  при реализации  которых: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ребёнок проявляет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себя  в  качестве 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субъекта 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собственной  деятельности,  свободно определяющего  и  реализующего  собственные 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цели,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имеющий собственный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опыт,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 добровольно  возлагающий  на  себя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ответственность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за результаты своей деятельности. для полноценного проявления и развития  личности в образовательном процессе и ее 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адаптации в обществе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Реализация принципа индивидуализации в ДОУ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600200"/>
          </a:xfrm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Траектория реализации принципа индивидуализации в  дошкольном образовательном учреждении</a:t>
            </a:r>
            <a: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ru-RU" b="1" dirty="0" smtClean="0"/>
              <a:t>Индивидуализация – </a:t>
            </a:r>
            <a:r>
              <a:rPr lang="ru-RU" dirty="0" smtClean="0"/>
              <a:t>это выделение индивидуальных особенностей из первоначального безразличия.</a:t>
            </a:r>
          </a:p>
          <a:p>
            <a:pPr>
              <a:buNone/>
            </a:pPr>
            <a:r>
              <a:rPr lang="ru-RU" b="1" dirty="0" smtClean="0"/>
              <a:t>Основа индивидуализации</a:t>
            </a:r>
            <a:r>
              <a:rPr lang="ru-RU" dirty="0" smtClean="0"/>
              <a:t> – учет индивидуальных особенностей ребенка и его социального окружения.</a:t>
            </a:r>
          </a:p>
          <a:p>
            <a:pPr>
              <a:buNone/>
            </a:pPr>
            <a:r>
              <a:rPr lang="ru-RU" dirty="0" smtClean="0"/>
              <a:t>К </a:t>
            </a:r>
            <a:r>
              <a:rPr lang="ru-RU" dirty="0" smtClean="0"/>
              <a:t>средствам, которые позволяют направлять в педагогически ценном русле инициативу ребенка, а не ущемлять ее, которые дают возможность дошкольному</a:t>
            </a:r>
          </a:p>
          <a:p>
            <a:pPr>
              <a:buNone/>
            </a:pPr>
            <a:r>
              <a:rPr lang="ru-RU" dirty="0" smtClean="0"/>
              <a:t>образовательному учреждению реализовать ФГОС, мы относим: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изменение форм взаимодействия взрослого и ребенка;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реструктуризацию содержания образовательной деятельности;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рациональную организацию предметно-пространственной среды;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эффективное взаимодействие детского сада с семьей.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8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Траектория реализации принципа индивидуализации в  дошкольном образовательном учреждении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Индивидуализация образовательной деятельности в ДОУ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основывается на принятии уникальности личности каждого ребенка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поддержке его индивидуальных потребностей и интересов. Изменение образовательной деятельности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возможно при совершенствовании условий жизнедеятельности детей в ДОУ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предусматривающих открытое предметно-развивающее пространство или пространство детско-взрослого сообщества. Образовательный процесс выстраивается </a:t>
            </a:r>
            <a:r>
              <a:rPr lang="ru-RU" i="1" u="sng" dirty="0" smtClean="0">
                <a:latin typeface="Times New Roman" pitchFamily="18" charset="0"/>
                <a:cs typeface="Times New Roman" pitchFamily="18" charset="0"/>
              </a:rPr>
              <a:t>на основе вариативности форм и содержания работы с детьми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, на основе опоры на их ведущие виды деятельности, отражающие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самоценность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дошкольного возраста.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Задание для педагогов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 каждого из вас есть круг, разделённый на 10 секций – каждая секция = 10%. Красным цветом закрасьте процент своего согласия с тем, что система индивидуального подхода улучшает качество образовательного процесса в вашей группе, поясните свою роль как педагога в этом процессе; синим цветом – процент исходных затруднений в реализации индивидуального подхода в вашей группе, поясните с чем они связаны.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300</Words>
  <Application>Microsoft Office PowerPoint</Application>
  <PresentationFormat>Экран (4:3)</PresentationFormat>
  <Paragraphs>22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Office Theme</vt:lpstr>
      <vt:lpstr>Нужна ли работа педагога по индивидуализации образовательного процесса?</vt:lpstr>
      <vt:lpstr>Слайд 2</vt:lpstr>
      <vt:lpstr>Реализация принципа индивидуализации в ДОУ</vt:lpstr>
      <vt:lpstr>Траектория реализации принципа индивидуализации в  дошкольном образовательном учреждении </vt:lpstr>
      <vt:lpstr>Траектория реализации принципа индивидуализации в  дошкольном образовательном учреждении</vt:lpstr>
      <vt:lpstr>Задание для педагогов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tillie</dc:creator>
  <cp:lastModifiedBy>tillie</cp:lastModifiedBy>
  <cp:revision>4</cp:revision>
  <dcterms:created xsi:type="dcterms:W3CDTF">2016-11-27T12:20:09Z</dcterms:created>
  <dcterms:modified xsi:type="dcterms:W3CDTF">2016-11-27T12:53:29Z</dcterms:modified>
</cp:coreProperties>
</file>