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58" r:id="rId8"/>
    <p:sldId id="259" r:id="rId9"/>
    <p:sldId id="260" r:id="rId10"/>
    <p:sldId id="261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городской экологической акции </a:t>
            </a:r>
            <a:br>
              <a:rPr lang="ru-RU" dirty="0" smtClean="0"/>
            </a:br>
            <a:r>
              <a:rPr lang="ru-RU" dirty="0" smtClean="0"/>
              <a:t>«Посади дерево»</a:t>
            </a:r>
            <a:br>
              <a:rPr lang="ru-RU" dirty="0" smtClean="0"/>
            </a:br>
            <a:r>
              <a:rPr lang="ru-RU" dirty="0" smtClean="0"/>
              <a:t>(совместно с МАОУ гимназия №2)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Май 2017г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illie\Documents\169\МОЁ\ЭКОЛОГИЯ 2017-2019\дер\IMG_20170516_112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illie\Documents\169\МОЁ\ЭКОЛОГИЯ 2017-2019\дер\IMG_20170516_113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illie\Documents\169\МОЁ\ЭКОЛОГИЯ 2017-2019\дер\IMG_20170516_11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llie\Documents\169\МОЁ\ЭКОЛОГИЯ 2017-2019\дер\IMG_20170516_11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illie\Documents\169\МОЁ\ЭКОЛОГИЯ 2017-2019\дер\IMG_20170516_112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illie\Documents\169\МОЁ\ЭКОЛОГИЯ 2017-2019\дер\IMG_20170516_11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illie\Documents\169\МОЁ\ЭКОЛОГИЯ 2017-2019\дер\IMG_20170516_113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llie\Documents\169\МОЁ\ЭКОЛОГИЯ 2017-2019\дер\IMG_20170516_105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llie\Documents\169\МОЁ\ЭКОЛОГИЯ 2017-2019\дер\IMG_20170516_105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illie\Documents\169\МОЁ\ЭКОЛОГИЯ 2017-2019\дер\IMG_20170516_105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illie\Documents\169\МОЁ\ЭКОЛОГИЯ 2017-2019\дер\IMG_20170516_11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Экран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Участие в городской экологической акции  «Посади дерево» (совместно с МАОУ гимназия №2)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городской экологической акции  «Посади дерево» (совместно с МАОУ гимназия №2) </dc:title>
  <dc:creator>tillie</dc:creator>
  <cp:lastModifiedBy>tillie</cp:lastModifiedBy>
  <cp:revision>1</cp:revision>
  <dcterms:created xsi:type="dcterms:W3CDTF">2017-11-26T13:40:17Z</dcterms:created>
  <dcterms:modified xsi:type="dcterms:W3CDTF">2017-11-26T13:46:18Z</dcterms:modified>
</cp:coreProperties>
</file>