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5B1D-AC90-40F9-8BBA-C35F6106ED0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94692-FAFD-426A-9C29-88ADC003A2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5B1D-AC90-40F9-8BBA-C35F6106ED0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4692-FAFD-426A-9C29-88ADC003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5B1D-AC90-40F9-8BBA-C35F6106ED0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4692-FAFD-426A-9C29-88ADC003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5B1D-AC90-40F9-8BBA-C35F6106ED0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4692-FAFD-426A-9C29-88ADC003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5B1D-AC90-40F9-8BBA-C35F6106ED0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4692-FAFD-426A-9C29-88ADC003A28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5B1D-AC90-40F9-8BBA-C35F6106ED0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4692-FAFD-426A-9C29-88ADC003A2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5B1D-AC90-40F9-8BBA-C35F6106ED0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4692-FAFD-426A-9C29-88ADC003A2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5B1D-AC90-40F9-8BBA-C35F6106ED0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4692-FAFD-426A-9C29-88ADC003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5B1D-AC90-40F9-8BBA-C35F6106ED0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4692-FAFD-426A-9C29-88ADC003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5B1D-AC90-40F9-8BBA-C35F6106ED0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4692-FAFD-426A-9C29-88ADC003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5B1D-AC90-40F9-8BBA-C35F6106ED0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94692-FAFD-426A-9C29-88ADC003A2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605B1D-AC90-40F9-8BBA-C35F6106ED0E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B294692-FAFD-426A-9C29-88ADC003A28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5">
                    <a:lumMod val="75000"/>
                  </a:schemeClr>
                </a:solidFill>
              </a:rPr>
              <a:t>Мастер-класс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</a:rPr>
              <a:t>«Изготовление 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папки 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</a:rPr>
              <a:t>ЛЭПБУК (</a:t>
            </a:r>
            <a:r>
              <a:rPr lang="ru-RU" sz="4400" b="1" dirty="0" err="1" smtClean="0">
                <a:solidFill>
                  <a:schemeClr val="accent5">
                    <a:lumMod val="75000"/>
                  </a:schemeClr>
                </a:solidFill>
              </a:rPr>
              <a:t>lapbook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) «Веселые нотки»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49" name="Рисунок 2" descr="Описание: https://i.pinimg.com/736x/64/b2/e7/64b2e70d8aef7c4c855656ed36448811--station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"/>
          <a:stretch>
            <a:fillRect/>
          </a:stretch>
        </p:blipFill>
        <p:spPr bwMode="auto">
          <a:xfrm>
            <a:off x="539552" y="2104998"/>
            <a:ext cx="3556421" cy="47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е 1"/>
          <p:cNvSpPr txBox="1"/>
          <p:nvPr/>
        </p:nvSpPr>
        <p:spPr>
          <a:xfrm>
            <a:off x="877602" y="3193522"/>
            <a:ext cx="2880320" cy="97003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Calibri"/>
                <a:ea typeface="Calibri"/>
                <a:cs typeface="Times New Roman"/>
              </a:rPr>
              <a:t>Веселые нотки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993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41506" y="3284984"/>
            <a:ext cx="3888432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00B050"/>
                </a:solidFill>
              </a:rPr>
              <a:t>Составил: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Музыкальный руководитель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МБДОУ г. Иркутска 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Детский	 сад № 183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Алиева Дина Владимировна</a:t>
            </a:r>
          </a:p>
          <a:p>
            <a:pPr algn="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СПАСИБО ЗА ВНИМАНИЕ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!!!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Всем творческих успехов!!!</a:t>
            </a:r>
          </a:p>
        </p:txBody>
      </p:sp>
      <p:pic>
        <p:nvPicPr>
          <p:cNvPr id="3074" name="Picture 2" descr="https://ds04.infourok.ru/uploads/ex/0fb7/0003096e-2855a433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48" y="2492896"/>
            <a:ext cx="5119423" cy="38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ЛЭПБУК (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lapbook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 - в дословном переводе с английского значит 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«наколенная книга»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 или 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«книга на коленях»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lap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- колени,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book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- книга).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924944"/>
            <a:ext cx="7859216" cy="320121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Результаты использования </a:t>
            </a:r>
            <a:r>
              <a:rPr lang="ru-RU" dirty="0" err="1"/>
              <a:t>лэпбука</a:t>
            </a:r>
            <a:r>
              <a:rPr lang="ru-RU" dirty="0"/>
              <a:t>: Объединение детей, родителей и педагогов – социальная направленность . Дети учатся находить информацию самостоятельно – учатся учиться. Развивается творческое мышление, любознательность, находчивость, воображение, мелкая моторика, пространственная ориентировка – развивается речь. Ребенок учится самостоятельно собирать и организовывать информацию – хорошая подготовка к исследовательской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9196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Используется для подгрупповой и индивидуальной работы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ЛЭПБУК (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lapbook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Является интересной формой совместной работы взрослых и детей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Способ подать всю имеющуюся информацию в компактной форме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Заключительный этап самостоятельной и совместной исследовательской работы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Способ повторить пройденный материал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67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этап: Выбор темы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Тема «Веселые нотки»</a:t>
            </a:r>
          </a:p>
          <a:p>
            <a:pPr marL="0" indent="0" algn="ctr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II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этап: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План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Название нот, дидактическая игра , нотное лото, музыкальные загадки, стихотворения про ноты.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III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этап: Макет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5" y="989110"/>
            <a:ext cx="2981325" cy="4733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81337" y="968540"/>
            <a:ext cx="2981325" cy="4733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87490" y="998508"/>
            <a:ext cx="2981325" cy="4733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 rot="573302">
            <a:off x="287450" y="1286597"/>
            <a:ext cx="2000250" cy="600075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Calibri"/>
                <a:cs typeface="Times New Roman"/>
              </a:rPr>
              <a:t>Нотное лото</a:t>
            </a: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 rot="573302">
            <a:off x="3571874" y="1286011"/>
            <a:ext cx="2000250" cy="684530"/>
          </a:xfrm>
          <a:prstGeom prst="flowChartMagneticTape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Calibri"/>
                <a:ea typeface="Calibri"/>
                <a:cs typeface="Times New Roman"/>
              </a:rPr>
              <a:t>Музыкальные загадки</a:t>
            </a:r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 rot="573302">
            <a:off x="6857885" y="1285116"/>
            <a:ext cx="2000250" cy="813435"/>
          </a:xfrm>
          <a:prstGeom prst="flowChartMagneticTap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Стихи о нотах с картинками</a:t>
            </a: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279106" y="2048526"/>
            <a:ext cx="2609850" cy="21336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251520" y="4365104"/>
            <a:ext cx="2609850" cy="12192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3900115" y="1978531"/>
            <a:ext cx="1428750" cy="1495425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3802142" y="3115326"/>
            <a:ext cx="1581150" cy="1438275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3833811" y="4143217"/>
            <a:ext cx="1476375" cy="1552575"/>
          </a:xfrm>
          <a:prstGeom prst="su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6770509" y="2913070"/>
            <a:ext cx="1857375" cy="2085975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1662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700" b="1" dirty="0">
                <a:solidFill>
                  <a:schemeClr val="accent5">
                    <a:lumMod val="75000"/>
                  </a:schemeClr>
                </a:solidFill>
              </a:rPr>
              <a:t>Что нужно, чтобы сделать </a:t>
            </a:r>
            <a:r>
              <a:rPr lang="ru-RU" sz="5700" b="1" dirty="0" err="1">
                <a:solidFill>
                  <a:schemeClr val="accent5">
                    <a:lumMod val="75000"/>
                  </a:schemeClr>
                </a:solidFill>
              </a:rPr>
              <a:t>лэпбук</a:t>
            </a:r>
            <a:r>
              <a:rPr lang="ru-RU" sz="57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ru-RU" sz="57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Для создания </a:t>
            </a:r>
            <a:r>
              <a:rPr lang="ru-RU" sz="3400" dirty="0" err="1">
                <a:solidFill>
                  <a:schemeClr val="accent5">
                    <a:lumMod val="75000"/>
                  </a:schemeClr>
                </a:solidFill>
              </a:rPr>
              <a:t>лэпбука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 вам понадобятся такие материалы: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Картонная папка-основа. Ее можно купить готовую (кое-где она продается), а можно сделать своими руками.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Обычная бумага. Можно использовать в своих </a:t>
            </a:r>
            <a:r>
              <a:rPr lang="ru-RU" sz="3400" dirty="0" err="1">
                <a:solidFill>
                  <a:schemeClr val="accent5">
                    <a:lumMod val="75000"/>
                  </a:schemeClr>
                </a:solidFill>
              </a:rPr>
              <a:t>лэпбуках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 цветную бумагу для принтера, но и просто белые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листы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Ножницы.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Клей-карандаш для бумаги (я его люблю больше, чем ПВА).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Стиплер.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Скотч.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Вырезаем детали, приклеиваем все на свои места. А после этого начинаем занятия с ребенком.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3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83\Desktop\DSCN9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31850"/>
            <a:ext cx="6924675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83\Desktop\DSCN9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31850"/>
            <a:ext cx="6924675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2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888432"/>
          </a:xfrm>
        </p:spPr>
        <p:txBody>
          <a:bodyPr/>
          <a:lstStyle/>
          <a:p>
            <a:pPr marL="0" indent="0" algn="just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Час работы научит большему, чем день объяснений, ибо, если я занимаю ребенка в мастерской, его руки работают на пользу его ума»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Жан-Жака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Руссо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</TotalTime>
  <Words>239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Мастер-класс «Изготовление папки ЛЭПБУК (lapbook) «Веселые нотки»</vt:lpstr>
      <vt:lpstr>ЛЭПБУК (lapbook) - в дословном переводе с английского значит «наколенная книга» или «книга на коленях» (lap - колени, book - книга).</vt:lpstr>
      <vt:lpstr>Используется для подгрупповой и индивидуальной работы ЛЭПБУК (lapbook) Является интересной формой совместной работы взрослых и детей Способ подать всю имеющуюся информацию в компактной форме Заключительный этап самостоятельной и совместной исследовательской работы Способ повторить пройденный материал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  Всем творческих успехов!!!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 «Изготовление папки ЛЭПБУК (lapbook) «Веселые нотки»</dc:title>
  <dc:creator>183</dc:creator>
  <cp:lastModifiedBy>183</cp:lastModifiedBy>
  <cp:revision>6</cp:revision>
  <dcterms:created xsi:type="dcterms:W3CDTF">2018-06-06T02:13:18Z</dcterms:created>
  <dcterms:modified xsi:type="dcterms:W3CDTF">2018-06-07T06:23:15Z</dcterms:modified>
</cp:coreProperties>
</file>