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38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9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70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71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8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2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2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9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1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0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618A4-77C0-489B-83D0-45C21FB920DA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285B-1CDE-45F1-9B39-33FAF2D53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68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5223" y="430823"/>
            <a:ext cx="1846385" cy="580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57043" y="530469"/>
            <a:ext cx="1846385" cy="47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49813" y="430823"/>
            <a:ext cx="1865435" cy="574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0485" y="1239715"/>
            <a:ext cx="3376246" cy="66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Создание условий для успешной адаптации и социализации ребенка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0727" y="1239715"/>
            <a:ext cx="3376246" cy="66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Психологическое просвещение родителей, включение родителей в образовательный процесс ДОУ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40969" y="1239715"/>
            <a:ext cx="3376246" cy="66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«</a:t>
            </a:r>
            <a:r>
              <a:rPr lang="ru-RU" sz="1200" dirty="0" err="1" smtClean="0"/>
              <a:t>Психологизация</a:t>
            </a:r>
            <a:r>
              <a:rPr lang="ru-RU" sz="1200" dirty="0" smtClean="0"/>
              <a:t>» образовательного процесса</a:t>
            </a:r>
            <a:endParaRPr lang="ru-RU" sz="1200" dirty="0"/>
          </a:p>
        </p:txBody>
      </p: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>
            <a:off x="2268416" y="1011115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207369" y="1005253"/>
            <a:ext cx="0" cy="23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7" idx="0"/>
          </p:cNvCxnSpPr>
          <p:nvPr/>
        </p:nvCxnSpPr>
        <p:spPr>
          <a:xfrm>
            <a:off x="10029092" y="1005253"/>
            <a:ext cx="0" cy="23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896815" y="0"/>
            <a:ext cx="10568354" cy="3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Модель психолого-педагогического сопровождения в ДОУ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191608" y="605204"/>
            <a:ext cx="186543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903428" y="624254"/>
            <a:ext cx="186543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172558" y="433753"/>
            <a:ext cx="557725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9158649" y="1969476"/>
            <a:ext cx="2558561" cy="386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Создание благоприятного психологического климата в коллективе</a:t>
            </a:r>
            <a:endParaRPr lang="ru-RU" sz="1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9158649" y="2400407"/>
            <a:ext cx="2558561" cy="386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Помощь в организации среды</a:t>
            </a:r>
            <a:endParaRPr lang="ru-RU" sz="1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9158649" y="2832637"/>
            <a:ext cx="2558561" cy="581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Диагностика, коррекция и профилактика </a:t>
            </a:r>
            <a:r>
              <a:rPr lang="ru-RU" sz="1000" dirty="0" err="1" smtClean="0"/>
              <a:t>профвыгорания</a:t>
            </a:r>
            <a:r>
              <a:rPr lang="ru-RU" sz="1000" dirty="0" smtClean="0"/>
              <a:t> и других эмоциональных, поведенческих и личностных проблем</a:t>
            </a:r>
            <a:endParaRPr lang="ru-RU" sz="1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9158648" y="3459764"/>
            <a:ext cx="2558561" cy="851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Проведение индивидуальных и групповых консультаций и занятий, бесед, семинаров, тренингов, по развитию ПВК, компетенций, повышению психологической грамотности</a:t>
            </a:r>
            <a:endParaRPr lang="ru-RU" sz="1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9158647" y="4346321"/>
            <a:ext cx="2558561" cy="386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Тематические выступления на педсоветах</a:t>
            </a:r>
            <a:endParaRPr lang="ru-RU" sz="1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9158647" y="4781554"/>
            <a:ext cx="2558561" cy="986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Организация взаимодействия и сотрудничества со специалистами (зам по УВР, </a:t>
            </a:r>
            <a:r>
              <a:rPr lang="ru-RU" sz="1000" dirty="0" err="1" smtClean="0"/>
              <a:t>мед.работник</a:t>
            </a:r>
            <a:r>
              <a:rPr lang="ru-RU" sz="1000" dirty="0" smtClean="0"/>
              <a:t>, психолог, узкие специалисты). Совместная разработка и реализация </a:t>
            </a:r>
            <a:r>
              <a:rPr lang="ru-RU" sz="1000" dirty="0" smtClean="0"/>
              <a:t>индивидуального подхода к обучению </a:t>
            </a:r>
            <a:r>
              <a:rPr lang="ru-RU" sz="1000" smtClean="0"/>
              <a:t>и воспитанию</a:t>
            </a:r>
            <a:endParaRPr lang="ru-RU" sz="1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9158646" y="5821981"/>
            <a:ext cx="2558561" cy="386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Индивидуализация и дифференциация обучения и воспитания</a:t>
            </a:r>
            <a:endParaRPr lang="ru-RU" sz="10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249008" y="1956303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Диагностика и коррекция детско-родительских отношений</a:t>
            </a:r>
            <a:endParaRPr lang="ru-RU" sz="1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249005" y="2459176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Групповое и индивидуальное консультирование родителей</a:t>
            </a:r>
            <a:endParaRPr lang="ru-RU" sz="10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249002" y="4369508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Проведение родительского клуба </a:t>
            </a:r>
            <a:endParaRPr lang="ru-RU" sz="10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249001" y="4875927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Организация почты доверия</a:t>
            </a:r>
            <a:endParaRPr lang="ru-RU" sz="10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249002" y="3897141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Участие психолога в родительских собраниях. </a:t>
            </a:r>
            <a:endParaRPr lang="ru-RU" sz="10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249001" y="5348294"/>
            <a:ext cx="2477965" cy="994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Привлечение родителей к образовательному процессу в ДОУ (согласование </a:t>
            </a:r>
            <a:r>
              <a:rPr lang="ru-RU" sz="1000" dirty="0" smtClean="0"/>
              <a:t>маршрута работы, заключений,  </a:t>
            </a:r>
            <a:r>
              <a:rPr lang="ru-RU" sz="1000" dirty="0" smtClean="0"/>
              <a:t>родительские мастерские, театрализованная деятельность на детских утренниках и т.д.) </a:t>
            </a:r>
            <a:endParaRPr lang="ru-RU" sz="10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249002" y="3409156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стендовая информация, буклеты и т.д.</a:t>
            </a:r>
            <a:endParaRPr lang="ru-RU" sz="10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5249003" y="2955503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Мониторинг удовлетворенности родителей условиями ДОУ</a:t>
            </a:r>
            <a:endParaRPr lang="ru-RU" sz="10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239715" y="2074985"/>
            <a:ext cx="2497016" cy="454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Психолого-педагогическое обследование детей (плановое, мониторинг, в динамике, по запросу)</a:t>
            </a:r>
            <a:endParaRPr lang="ru-RU" sz="10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239715" y="2606597"/>
            <a:ext cx="2497016" cy="455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Построение </a:t>
            </a:r>
            <a:r>
              <a:rPr lang="ru-RU" sz="1000" dirty="0" smtClean="0"/>
              <a:t>маршрута работы </a:t>
            </a:r>
            <a:r>
              <a:rPr lang="ru-RU" sz="1000" dirty="0" smtClean="0"/>
              <a:t>на основе выявленных возможностей и индивидуальных затруднений детей</a:t>
            </a:r>
            <a:endParaRPr lang="ru-RU" sz="10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236772" y="4824553"/>
            <a:ext cx="2477965" cy="495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Создание благоприятного психологического климата в детском коллективе</a:t>
            </a:r>
            <a:endParaRPr lang="ru-RU" sz="10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1236773" y="3610103"/>
            <a:ext cx="2477965" cy="654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prstClr val="white"/>
                </a:solidFill>
              </a:rPr>
              <a:t>Коррекция эмоциональных</a:t>
            </a:r>
            <a:r>
              <a:rPr lang="ru-RU" sz="1000" dirty="0">
                <a:solidFill>
                  <a:prstClr val="white"/>
                </a:solidFill>
              </a:rPr>
              <a:t>, поведенческих и личностных </a:t>
            </a:r>
            <a:r>
              <a:rPr lang="ru-RU" sz="1000" dirty="0" smtClean="0">
                <a:solidFill>
                  <a:prstClr val="white"/>
                </a:solidFill>
              </a:rPr>
              <a:t>проблем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236772" y="4346321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Профилактика </a:t>
            </a:r>
            <a:r>
              <a:rPr lang="ru-RU" sz="1000" dirty="0" err="1" smtClean="0"/>
              <a:t>дезадаптации</a:t>
            </a:r>
            <a:endParaRPr lang="ru-RU" sz="1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236771" y="5418114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Развитие и поддержка детей с ОВЗ, одаренных детей</a:t>
            </a:r>
            <a:endParaRPr lang="ru-RU" sz="10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236770" y="5930033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Выявление и развитие возможностей, ресурсов и потенциала каждого ребенка</a:t>
            </a:r>
            <a:endParaRPr lang="ru-RU" sz="10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938954" y="2142393"/>
            <a:ext cx="1037492" cy="813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Рекомендации родителям и педагогам</a:t>
            </a:r>
            <a:endParaRPr lang="ru-RU" sz="10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236774" y="3154870"/>
            <a:ext cx="2477965" cy="398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Групповые и индивидуальные коррекционно-развивающие занятия с детьми</a:t>
            </a:r>
            <a:endParaRPr lang="ru-RU" sz="1000" dirty="0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3736731" y="2154115"/>
            <a:ext cx="202223" cy="267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44" idx="1"/>
          </p:cNvCxnSpPr>
          <p:nvPr/>
        </p:nvCxnSpPr>
        <p:spPr>
          <a:xfrm flipH="1">
            <a:off x="4976446" y="2155671"/>
            <a:ext cx="272562" cy="260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 flipV="1">
            <a:off x="4976444" y="2708116"/>
            <a:ext cx="272557" cy="89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53" idx="3"/>
            <a:endCxn id="61" idx="1"/>
          </p:cNvCxnSpPr>
          <p:nvPr/>
        </p:nvCxnSpPr>
        <p:spPr>
          <a:xfrm flipV="1">
            <a:off x="3736731" y="2548948"/>
            <a:ext cx="202223" cy="285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527538" y="1937593"/>
            <a:ext cx="8793" cy="1582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V="1">
            <a:off x="516537" y="2285827"/>
            <a:ext cx="696066" cy="16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536331" y="2857911"/>
            <a:ext cx="6982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536331" y="3459764"/>
            <a:ext cx="6762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984738" y="3459764"/>
            <a:ext cx="8793" cy="2749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984738" y="4061617"/>
            <a:ext cx="2630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984738" y="4568875"/>
            <a:ext cx="227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984738" y="5187462"/>
            <a:ext cx="227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993531" y="5679831"/>
            <a:ext cx="219072" cy="17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endCxn id="59" idx="1"/>
          </p:cNvCxnSpPr>
          <p:nvPr/>
        </p:nvCxnSpPr>
        <p:spPr>
          <a:xfrm>
            <a:off x="984738" y="6129400"/>
            <a:ext cx="25203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4633546" y="1917531"/>
            <a:ext cx="0" cy="21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4651131" y="2955503"/>
            <a:ext cx="17584" cy="281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4633546" y="2074985"/>
            <a:ext cx="542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endCxn id="51" idx="1"/>
          </p:cNvCxnSpPr>
          <p:nvPr/>
        </p:nvCxnSpPr>
        <p:spPr>
          <a:xfrm>
            <a:off x="4651131" y="3154870"/>
            <a:ext cx="5978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endCxn id="50" idx="1"/>
          </p:cNvCxnSpPr>
          <p:nvPr/>
        </p:nvCxnSpPr>
        <p:spPr>
          <a:xfrm flipV="1">
            <a:off x="4633546" y="3608524"/>
            <a:ext cx="615456" cy="17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endCxn id="48" idx="1"/>
          </p:cNvCxnSpPr>
          <p:nvPr/>
        </p:nvCxnSpPr>
        <p:spPr>
          <a:xfrm flipV="1">
            <a:off x="4633546" y="4096509"/>
            <a:ext cx="615456" cy="9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endCxn id="46" idx="1"/>
          </p:cNvCxnSpPr>
          <p:nvPr/>
        </p:nvCxnSpPr>
        <p:spPr>
          <a:xfrm>
            <a:off x="4668715" y="4539751"/>
            <a:ext cx="580287" cy="2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4659923" y="5108986"/>
            <a:ext cx="515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4659923" y="5679831"/>
            <a:ext cx="5890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flipH="1">
            <a:off x="8554915" y="1917531"/>
            <a:ext cx="8793" cy="4211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8543188" y="2162906"/>
            <a:ext cx="5802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8563708" y="2606597"/>
            <a:ext cx="5949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8554915" y="3154870"/>
            <a:ext cx="5685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>
            <a:off x="8563708" y="3937497"/>
            <a:ext cx="559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8563708" y="4651131"/>
            <a:ext cx="559771" cy="8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8563708" y="5418114"/>
            <a:ext cx="559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8543188" y="6015411"/>
            <a:ext cx="5802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6359761" y="6541477"/>
            <a:ext cx="5597769" cy="20806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МБДОУ </a:t>
            </a:r>
            <a:r>
              <a:rPr lang="ru-RU" sz="1400" dirty="0" err="1" smtClean="0">
                <a:solidFill>
                  <a:schemeClr val="tx1"/>
                </a:solidFill>
              </a:rPr>
              <a:t>г.Иркутска</a:t>
            </a:r>
            <a:r>
              <a:rPr lang="ru-RU" sz="1400" dirty="0" smtClean="0">
                <a:solidFill>
                  <a:schemeClr val="tx1"/>
                </a:solidFill>
              </a:rPr>
              <a:t> детский сад №43, педагог-психолог Штанке В.И.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55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257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Штанке</dc:creator>
  <cp:lastModifiedBy>ДС №43</cp:lastModifiedBy>
  <cp:revision>12</cp:revision>
  <cp:lastPrinted>2017-05-18T12:20:25Z</cp:lastPrinted>
  <dcterms:created xsi:type="dcterms:W3CDTF">2017-05-18T11:10:57Z</dcterms:created>
  <dcterms:modified xsi:type="dcterms:W3CDTF">2018-01-23T03:43:56Z</dcterms:modified>
</cp:coreProperties>
</file>