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sldIdLst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050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3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4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2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7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1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88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4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10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76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18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6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33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3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91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09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96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09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46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31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5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97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7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8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23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5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79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13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5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95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0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8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31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96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99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84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49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40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6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15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54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83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45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94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78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02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64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51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31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3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28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59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3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918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57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04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57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80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44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67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09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FC8-CB9D-4ABB-8E8A-86E5C3F069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81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06D9F-0B24-49EA-8C47-FB5BFE57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15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6628-2E11-480D-ABB2-2B8164F3F14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4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097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A0ECD-3D17-4EF2-A12B-D20DB42525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537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7BF85-61E8-4627-8713-9200BEA2290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45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70E86-E6A0-4F52-83EB-D9608DFF97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927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72320-50AC-4569-A5AD-3C7653334D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86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56250-248A-4322-8CE9-4349AE2BCAB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973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20B29-C029-4EBF-B21B-3DE349A4A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811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20966-4325-40C0-82CE-A81928ADA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09054-BDF5-4DD2-BFB5-26ADCD67C2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0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9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9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AD2A2-D001-4741-9C40-9CC21136D8B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528F8-8D34-45CC-A0A2-394D18F0E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3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1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E36061-DFA9-48A4-9DC9-3200508163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17" Type="http://schemas.microsoft.com/office/2007/relationships/hdphoto" Target="../media/hdphoto4.wdp"/><Relationship Id="rId2" Type="http://schemas.openxmlformats.org/officeDocument/2006/relationships/image" Target="../media/image4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18" Type="http://schemas.openxmlformats.org/officeDocument/2006/relationships/image" Target="../media/image19.png"/><Relationship Id="rId3" Type="http://schemas.openxmlformats.org/officeDocument/2006/relationships/image" Target="../media/image11.jpeg"/><Relationship Id="rId21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microsoft.com/office/2007/relationships/hdphoto" Target="../media/hdphoto12.wdp"/><Relationship Id="rId2" Type="http://schemas.openxmlformats.org/officeDocument/2006/relationships/audio" Target="../media/audio7.wav"/><Relationship Id="rId16" Type="http://schemas.openxmlformats.org/officeDocument/2006/relationships/image" Target="../media/image18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8.wdp"/><Relationship Id="rId14" Type="http://schemas.openxmlformats.org/officeDocument/2006/relationships/image" Target="../media/image17.png"/><Relationship Id="rId22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erma-3197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35.0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208" y="624840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"/>
            <a:ext cx="9115360" cy="68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3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ds02.infourok.ru/uploads/ex/0a6e/000847cd-5fd14ac2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4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AutoShape 5">
            <a:hlinkClick r:id="" action="ppaction://noaction" highlightClick="1">
              <a:snd r:embed="rId3" name="Корова!!!.wav"/>
            </a:hlinkClick>
          </p:cNvPr>
          <p:cNvSpPr>
            <a:spLocks noChangeArrowheads="1"/>
          </p:cNvSpPr>
          <p:nvPr/>
        </p:nvSpPr>
        <p:spPr bwMode="auto">
          <a:xfrm>
            <a:off x="1174163" y="2291079"/>
            <a:ext cx="1511300" cy="1223963"/>
          </a:xfrm>
          <a:prstGeom prst="actionButtonSound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6871" name="AutoShape 7">
            <a:hlinkClick r:id="" action="ppaction://noaction" highlightClick="1">
              <a:snd r:embed="rId4" name="pig.wav"/>
            </a:hlinkClick>
          </p:cNvPr>
          <p:cNvSpPr>
            <a:spLocks noChangeArrowheads="1"/>
          </p:cNvSpPr>
          <p:nvPr/>
        </p:nvSpPr>
        <p:spPr bwMode="auto">
          <a:xfrm>
            <a:off x="385988" y="5175065"/>
            <a:ext cx="1474788" cy="1439863"/>
          </a:xfrm>
          <a:prstGeom prst="actionButtonSound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6872" name="AutoShape 8">
            <a:hlinkClick r:id="" action="ppaction://noaction" highlightClick="1">
              <a:snd r:embed="rId5" name="meow.wav"/>
            </a:hlinkClick>
          </p:cNvPr>
          <p:cNvSpPr>
            <a:spLocks noChangeArrowheads="1"/>
          </p:cNvSpPr>
          <p:nvPr/>
        </p:nvSpPr>
        <p:spPr bwMode="auto">
          <a:xfrm>
            <a:off x="4073288" y="964406"/>
            <a:ext cx="1474787" cy="1330325"/>
          </a:xfrm>
          <a:prstGeom prst="actionButtonSou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6874" name="AutoShape 10">
            <a:hlinkClick r:id="" action="ppaction://noaction" highlightClick="1">
              <a:snd r:embed="rId6" name="собака.wav"/>
            </a:hlinkClick>
          </p:cNvPr>
          <p:cNvSpPr>
            <a:spLocks noChangeArrowheads="1"/>
          </p:cNvSpPr>
          <p:nvPr/>
        </p:nvSpPr>
        <p:spPr bwMode="auto">
          <a:xfrm>
            <a:off x="3817897" y="3269064"/>
            <a:ext cx="1439862" cy="1368425"/>
          </a:xfrm>
          <a:prstGeom prst="actionButtonSound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6875" name="AutoShape 11">
            <a:hlinkClick r:id="" action="ppaction://noaction" highlightClick="1">
              <a:snd r:embed="rId7" name="horse.wav"/>
            </a:hlinkClick>
          </p:cNvPr>
          <p:cNvSpPr>
            <a:spLocks noChangeArrowheads="1"/>
          </p:cNvSpPr>
          <p:nvPr/>
        </p:nvSpPr>
        <p:spPr bwMode="auto">
          <a:xfrm>
            <a:off x="7216745" y="3562739"/>
            <a:ext cx="1474787" cy="1368425"/>
          </a:xfrm>
          <a:prstGeom prst="actionButtonSound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AutoShape 6">
            <a:hlinkClick r:id="" action="ppaction://noaction" highlightClick="1">
              <a:snd r:embed="rId8" name="rooster.wav"/>
            </a:hlinkClick>
          </p:cNvPr>
          <p:cNvSpPr>
            <a:spLocks noChangeArrowheads="1"/>
          </p:cNvSpPr>
          <p:nvPr/>
        </p:nvSpPr>
        <p:spPr bwMode="auto">
          <a:xfrm>
            <a:off x="7034703" y="261143"/>
            <a:ext cx="1656829" cy="1368426"/>
          </a:xfrm>
          <a:prstGeom prst="actionButtonSound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 descr="https://img2.freepng.ru/20181129/xfl/kisspng-clip-art-animal-illustrations-dog-bauernhof-animais-da-fazenda-cows-pinterest-5c000ea9091d93.83530806154350762503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9" b="96071" l="7333" r="90000">
                        <a14:foregroundMark x1="46556" y1="64821" x2="67111" y2="57500"/>
                        <a14:foregroundMark x1="48222" y1="66964" x2="50000" y2="85179"/>
                        <a14:foregroundMark x1="32222" y1="57857" x2="36222" y2="63036"/>
                        <a14:foregroundMark x1="11111" y1="16964" x2="14556" y2="18214"/>
                        <a14:foregroundMark x1="27889" y1="7857" x2="26889" y2="1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" y="1893169"/>
            <a:ext cx="3688757" cy="22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originals/1a/79/a0/1a79a0c71ab314dff8195177a767e52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17" y="11679"/>
            <a:ext cx="2474619" cy="281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anner2.cleanpng.com/20180915/zjx/kisspng-clip-art-vector-graphics-image-pig-5b9d7389db8c12.2795395815370453858993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063" y="4657440"/>
            <a:ext cx="4565752" cy="25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2.freepng.ru/20180630/qtj/kisspng-kitten-cat-clip-art-5b381db05fbf28.67265150153040427239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7" b="98333" l="10000" r="90000">
                        <a14:foregroundMark x1="31222" y1="30500" x2="42889" y2="37333"/>
                        <a14:foregroundMark x1="33222" y1="34333" x2="34333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97" y="945356"/>
            <a:ext cx="3283478" cy="21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ipbap.ru/wp-content/uploads/2019/10/Sobaki-3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95" l="1762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55" y="3048656"/>
            <a:ext cx="2163619" cy="16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kindpng.com/picc/m/37-371957_transparent-background-horse-png-png-download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57" b="93147" l="6047" r="95930">
                        <a14:foregroundMark x1="18605" y1="63452" x2="13023" y2="80203"/>
                        <a14:foregroundMark x1="13023" y1="60533" x2="13953" y2="70051"/>
                        <a14:foregroundMark x1="52093" y1="74873" x2="44651" y2="83503"/>
                        <a14:foregroundMark x1="72791" y1="77157" x2="69070" y2="90102"/>
                        <a14:foregroundMark x1="15581" y1="68528" x2="13953" y2="7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74" y="3264719"/>
            <a:ext cx="3985858" cy="36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но 1 1"/>
          <p:cNvSpPr/>
          <p:nvPr/>
        </p:nvSpPr>
        <p:spPr>
          <a:xfrm>
            <a:off x="1044936" y="1893169"/>
            <a:ext cx="432048" cy="4851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но 1 23"/>
          <p:cNvSpPr/>
          <p:nvPr/>
        </p:nvSpPr>
        <p:spPr>
          <a:xfrm>
            <a:off x="8418428" y="-1"/>
            <a:ext cx="432048" cy="4851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1 24"/>
          <p:cNvSpPr/>
          <p:nvPr/>
        </p:nvSpPr>
        <p:spPr>
          <a:xfrm>
            <a:off x="353264" y="4931164"/>
            <a:ext cx="432048" cy="4851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5257394" y="721840"/>
            <a:ext cx="432048" cy="4851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10-конечная звезда 3"/>
          <p:cNvSpPr/>
          <p:nvPr/>
        </p:nvSpPr>
        <p:spPr>
          <a:xfrm>
            <a:off x="5064393" y="3002203"/>
            <a:ext cx="193366" cy="242566"/>
          </a:xfrm>
          <a:prstGeom prst="star10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32-конечная звезда 4"/>
          <p:cNvSpPr/>
          <p:nvPr/>
        </p:nvSpPr>
        <p:spPr>
          <a:xfrm>
            <a:off x="8494589" y="3429000"/>
            <a:ext cx="196943" cy="288032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6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 descr="https://kartinkinaden.ru/uploads/posts/2021-01/1610211619_18-p-fon-s-ogorodom-dlya-prezentatsii-detyam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9141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нна\Downloads\с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1" b="99160" l="41070" r="99786">
                        <a14:foregroundMark x1="44492" y1="36134" x2="46952" y2="67437"/>
                        <a14:foregroundMark x1="46417" y1="45798" x2="98717" y2="2311"/>
                        <a14:foregroundMark x1="44171" y1="46429" x2="95401" y2="93908"/>
                        <a14:foregroundMark x1="44171" y1="49790" x2="98610" y2="47059"/>
                        <a14:foregroundMark x1="57433" y1="3361" x2="57433" y2="75420"/>
                        <a14:foregroundMark x1="52193" y1="19748" x2="67487" y2="13025"/>
                        <a14:foregroundMark x1="42995" y1="50000" x2="44920" y2="70378"/>
                        <a14:foregroundMark x1="46738" y1="63866" x2="57754" y2="70378"/>
                        <a14:foregroundMark x1="54759" y1="72059" x2="54759" y2="92227"/>
                        <a14:foregroundMark x1="55936" y1="92437" x2="90267" y2="94748"/>
                        <a14:foregroundMark x1="53904" y1="7773" x2="96898" y2="7983"/>
                        <a14:foregroundMark x1="94545" y1="8403" x2="97861" y2="43487"/>
                        <a14:foregroundMark x1="97112" y1="49790" x2="97112" y2="94118"/>
                        <a14:foregroundMark x1="53690" y1="3361" x2="94332" y2="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65"/>
          <a:stretch/>
        </p:blipFill>
        <p:spPr bwMode="auto">
          <a:xfrm>
            <a:off x="5322416" y="39154"/>
            <a:ext cx="2266015" cy="17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на\Downloads\с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50" l="214" r="51551">
                        <a14:foregroundMark x1="19358" y1="2101" x2="20321" y2="98319"/>
                        <a14:foregroundMark x1="37219" y1="20798" x2="27701" y2="53992"/>
                        <a14:foregroundMark x1="28984" y1="42017" x2="37112" y2="38025"/>
                        <a14:foregroundMark x1="28663" y1="38025" x2="30481" y2="56092"/>
                        <a14:foregroundMark x1="29091" y1="52101" x2="30802" y2="56723"/>
                        <a14:foregroundMark x1="2032" y1="12395" x2="49626" y2="14286"/>
                        <a14:foregroundMark x1="48021" y1="8824" x2="1604" y2="1681"/>
                        <a14:foregroundMark x1="1818" y1="12395" x2="2674" y2="93697"/>
                        <a14:foregroundMark x1="4920" y1="89916" x2="49626" y2="92857"/>
                        <a14:foregroundMark x1="41604" y1="17017" x2="48877" y2="2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" r="48169"/>
          <a:stretch/>
        </p:blipFill>
        <p:spPr bwMode="auto">
          <a:xfrm>
            <a:off x="1248065" y="3396189"/>
            <a:ext cx="1745648" cy="182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klike.net/uploads/posts/2020-03/1583830723_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03" l="41200" r="100000">
                        <a14:foregroundMark x1="57600" y1="3550" x2="56900" y2="99803"/>
                        <a14:foregroundMark x1="57700" y1="789" x2="98000" y2="2761"/>
                        <a14:foregroundMark x1="51200" y1="1775" x2="56500" y2="96450"/>
                        <a14:foregroundMark x1="43200" y1="36292" x2="48100" y2="61341"/>
                        <a14:foregroundMark x1="52500" y1="37870" x2="43500" y2="64300"/>
                        <a14:foregroundMark x1="58300" y1="4536" x2="98900" y2="99211"/>
                        <a14:foregroundMark x1="96700" y1="3550" x2="98800" y2="97041"/>
                        <a14:foregroundMark x1="44400" y1="54241" x2="53100" y2="58580"/>
                        <a14:foregroundMark x1="59400" y1="16371" x2="69800" y2="73570"/>
                        <a14:foregroundMark x1="95000" y1="94280" x2="58000" y2="94280"/>
                        <a14:foregroundMark x1="58600" y1="52663" x2="96300" y2="71006"/>
                        <a14:foregroundMark x1="59600" y1="60750" x2="85000" y2="88757"/>
                        <a14:foregroundMark x1="59900" y1="72387" x2="81900" y2="72387"/>
                        <a14:foregroundMark x1="62800" y1="81854" x2="92700" y2="84813"/>
                        <a14:foregroundMark x1="62400" y1="85404" x2="74400" y2="85996"/>
                        <a14:foregroundMark x1="60500" y1="79684" x2="74300" y2="88166"/>
                        <a14:foregroundMark x1="64400" y1="5128" x2="94600" y2="4536"/>
                        <a14:foregroundMark x1="66700" y1="15779" x2="96100" y2="19724"/>
                        <a14:foregroundMark x1="65800" y1="22288" x2="57600" y2="47535"/>
                        <a14:foregroundMark x1="59400" y1="67456" x2="59100" y2="75937"/>
                        <a14:foregroundMark x1="46100" y1="36884" x2="45000" y2="60158"/>
                        <a14:foregroundMark x1="43200" y1="43590" x2="43200" y2="60750"/>
                        <a14:foregroundMark x1="45200" y1="62919" x2="52800" y2="60355"/>
                        <a14:foregroundMark x1="53200" y1="65286" x2="53500" y2="97041"/>
                        <a14:foregroundMark x1="59600" y1="79290" x2="61000" y2="80473"/>
                        <a14:foregroundMark x1="83700" y1="78501" x2="90900" y2="87574"/>
                        <a14:foregroundMark x1="82300" y1="79290" x2="87800" y2="75345"/>
                        <a14:foregroundMark x1="89500" y1="70414" x2="95500" y2="82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6"/>
          <a:stretch/>
        </p:blipFill>
        <p:spPr bwMode="auto">
          <a:xfrm>
            <a:off x="5302923" y="5342991"/>
            <a:ext cx="2318553" cy="14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klike.net/uploads/posts/2020-03/1583830723_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08" l="100" r="51000">
                        <a14:foregroundMark x1="27000" y1="41617" x2="28100" y2="48323"/>
                        <a14:foregroundMark x1="33300" y1="34911" x2="35500" y2="39842"/>
                        <a14:foregroundMark x1="49900" y1="12821" x2="200" y2="10256"/>
                        <a14:foregroundMark x1="700" y1="2761" x2="50500" y2="3748"/>
                        <a14:foregroundMark x1="1000" y1="10848" x2="2500" y2="97239"/>
                        <a14:foregroundMark x1="2500" y1="96647" x2="49600" y2="96647"/>
                        <a14:foregroundMark x1="49900" y1="96647" x2="42300" y2="62919"/>
                        <a14:foregroundMark x1="49900" y1="13807" x2="42900" y2="34911"/>
                        <a14:foregroundMark x1="39800" y1="42801" x2="39500" y2="93491"/>
                        <a14:foregroundMark x1="37700" y1="92308" x2="5300" y2="10848"/>
                        <a14:foregroundMark x1="10700" y1="15582" x2="44300" y2="25049"/>
                        <a14:foregroundMark x1="49400" y1="65680" x2="49400" y2="80671"/>
                        <a14:foregroundMark x1="5900" y1="76529" x2="33300" y2="86193"/>
                        <a14:foregroundMark x1="29900" y1="61144" x2="30100" y2="68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97"/>
          <a:stretch/>
        </p:blipFill>
        <p:spPr bwMode="auto">
          <a:xfrm>
            <a:off x="1242176" y="5089992"/>
            <a:ext cx="1751537" cy="173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st.stranamam.ru/data/cache/2011may/01/13/1857932_44696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0" b="90260" l="1493" r="59062">
                        <a14:foregroundMark x1="15139" y1="18182" x2="14179" y2="21645"/>
                        <a14:foregroundMark x1="4158" y1="8225" x2="48294" y2="4545"/>
                        <a14:foregroundMark x1="4691" y1="7792" x2="2878" y2="87879"/>
                        <a14:foregroundMark x1="4478" y1="86797" x2="48294" y2="86797"/>
                        <a14:foregroundMark x1="25267" y1="66450" x2="25267" y2="82684"/>
                        <a14:foregroundMark x1="2878" y1="22294" x2="2345" y2="88745"/>
                        <a14:foregroundMark x1="15458" y1="67316" x2="17804" y2="83983"/>
                        <a14:foregroundMark x1="2559" y1="89177" x2="47335" y2="88961"/>
                        <a14:foregroundMark x1="45416" y1="52814" x2="57676" y2="5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68"/>
          <a:stretch/>
        </p:blipFill>
        <p:spPr bwMode="auto">
          <a:xfrm>
            <a:off x="3935192" y="3644046"/>
            <a:ext cx="2148976" cy="19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st.stranamam.ru/data/cache/2011may/01/13/1857932_4469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84" l="49041" r="99787">
                        <a14:foregroundMark x1="49574" y1="2597" x2="99254" y2="89394"/>
                        <a14:foregroundMark x1="49360" y1="88745" x2="99680" y2="866"/>
                        <a14:foregroundMark x1="75053" y1="866" x2="74094" y2="87879"/>
                        <a14:foregroundMark x1="50213" y1="20130" x2="99147" y2="42857"/>
                        <a14:foregroundMark x1="49680" y1="72944" x2="99147" y2="68615"/>
                        <a14:foregroundMark x1="97441" y1="86364" x2="52452" y2="86797"/>
                        <a14:foregroundMark x1="97122" y1="11905" x2="97441" y2="66450"/>
                        <a14:foregroundMark x1="91151" y1="21861" x2="96482" y2="28139"/>
                        <a14:foregroundMark x1="96695" y1="1948" x2="51493" y2="3680"/>
                        <a14:foregroundMark x1="50320" y1="27056" x2="61940" y2="37446"/>
                        <a14:foregroundMark x1="50853" y1="31818" x2="61514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0" b="9892"/>
          <a:stretch/>
        </p:blipFill>
        <p:spPr bwMode="auto">
          <a:xfrm>
            <a:off x="5689667" y="3644046"/>
            <a:ext cx="1920966" cy="17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s://image.jimcdn.com/app/cms/image/transf/dimension=802x10000:format=jpg/path/sf278732f8691ebec/image/i9b155370d2365061/version/1476183884/imag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53" l="0" r="58105">
                        <a14:foregroundMark x1="46883" y1="14815" x2="499" y2="14074"/>
                        <a14:foregroundMark x1="3741" y1="15556" x2="5112" y2="95556"/>
                        <a14:foregroundMark x1="4115" y1="96790" x2="47257" y2="90617"/>
                        <a14:foregroundMark x1="24065" y1="73333" x2="25436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1761" b="-2735"/>
          <a:stretch/>
        </p:blipFill>
        <p:spPr bwMode="auto">
          <a:xfrm>
            <a:off x="1242176" y="40005"/>
            <a:ext cx="2148976" cy="19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s://image.jimcdn.com/app/cms/image/transf/dimension=802x10000:format=jpg/path/sf278732f8691ebec/image/i9b155370d2365061/version/1476183884/image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765" l="47631" r="99751">
                        <a14:foregroundMark x1="48379" y1="1975" x2="98628" y2="96296"/>
                        <a14:foregroundMark x1="99127" y1="1481" x2="47631" y2="98765"/>
                        <a14:foregroundMark x1="52743" y1="9136" x2="93641" y2="9136"/>
                        <a14:foregroundMark x1="96758" y1="8395" x2="97257" y2="91358"/>
                        <a14:foregroundMark x1="93766" y1="91852" x2="52743" y2="90123"/>
                        <a14:foregroundMark x1="86534" y1="60494" x2="94389" y2="63704"/>
                        <a14:foregroundMark x1="50998" y1="11852" x2="67955" y2="56543"/>
                        <a14:foregroundMark x1="49626" y1="13086" x2="50374" y2="26667"/>
                        <a14:foregroundMark x1="60349" y1="38765" x2="60474" y2="69383"/>
                        <a14:foregroundMark x1="48379" y1="86667" x2="59601" y2="63951"/>
                        <a14:foregroundMark x1="49377" y1="66667" x2="51496" y2="76296"/>
                        <a14:foregroundMark x1="51870" y1="4444" x2="97257" y2="2963"/>
                        <a14:foregroundMark x1="67955" y1="71852" x2="72070" y2="73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34"/>
          <a:stretch/>
        </p:blipFill>
        <p:spPr bwMode="auto">
          <a:xfrm>
            <a:off x="5689667" y="1821339"/>
            <a:ext cx="1868428" cy="18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https://image.jimcdn.com/app/cms/image/transf/dimension=802x10000:format=jpg/path/sf278732f8691ebec/image/i9b155370d2365061/version/1476183884/imag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53" l="0" r="58105">
                        <a14:foregroundMark x1="46883" y1="14815" x2="499" y2="14074"/>
                        <a14:foregroundMark x1="3741" y1="15556" x2="5112" y2="95556"/>
                        <a14:foregroundMark x1="4115" y1="96790" x2="47257" y2="90617"/>
                        <a14:foregroundMark x1="24065" y1="73333" x2="25436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1761" b="-2735"/>
          <a:stretch/>
        </p:blipFill>
        <p:spPr bwMode="auto">
          <a:xfrm>
            <a:off x="3995936" y="1833773"/>
            <a:ext cx="2088232" cy="18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s://st.stranamam.ru/data/cache/2011may/01/13/1857932_44696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0" b="90260" l="1493" r="59062">
                        <a14:foregroundMark x1="15139" y1="18182" x2="14179" y2="21645"/>
                        <a14:foregroundMark x1="4158" y1="8225" x2="48294" y2="4545"/>
                        <a14:foregroundMark x1="4691" y1="7792" x2="2878" y2="87879"/>
                        <a14:foregroundMark x1="4478" y1="86797" x2="48294" y2="86797"/>
                        <a14:foregroundMark x1="25267" y1="66450" x2="25267" y2="82684"/>
                        <a14:foregroundMark x1="2878" y1="22294" x2="2345" y2="88745"/>
                        <a14:foregroundMark x1="15458" y1="67316" x2="17804" y2="83983"/>
                        <a14:foregroundMark x1="2559" y1="89177" x2="47335" y2="88961"/>
                        <a14:foregroundMark x1="45416" y1="52814" x2="57676" y2="5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68"/>
          <a:stretch/>
        </p:blipFill>
        <p:spPr bwMode="auto">
          <a:xfrm>
            <a:off x="1248065" y="1833773"/>
            <a:ext cx="2148976" cy="19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Анна\Downloads\с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50" l="214" r="51551">
                        <a14:foregroundMark x1="19358" y1="2101" x2="20321" y2="98319"/>
                        <a14:foregroundMark x1="37219" y1="20798" x2="27701" y2="53992"/>
                        <a14:foregroundMark x1="28984" y1="42017" x2="37112" y2="38025"/>
                        <a14:foregroundMark x1="28663" y1="38025" x2="30481" y2="56092"/>
                        <a14:foregroundMark x1="29091" y1="52101" x2="30802" y2="56723"/>
                        <a14:foregroundMark x1="2032" y1="12395" x2="49626" y2="14286"/>
                        <a14:foregroundMark x1="48021" y1="8824" x2="1604" y2="1681"/>
                        <a14:foregroundMark x1="1818" y1="12395" x2="2674" y2="93697"/>
                        <a14:foregroundMark x1="4920" y1="89916" x2="49626" y2="92857"/>
                        <a14:foregroundMark x1="41604" y1="17017" x2="48877" y2="2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" r="48169"/>
          <a:stretch/>
        </p:blipFill>
        <p:spPr bwMode="auto">
          <a:xfrm>
            <a:off x="3944019" y="39154"/>
            <a:ext cx="1780110" cy="17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s://klike.net/uploads/posts/2020-03/1583830723_19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408" l="100" r="51000">
                        <a14:foregroundMark x1="27000" y1="41617" x2="28100" y2="48323"/>
                        <a14:foregroundMark x1="33300" y1="34911" x2="35500" y2="39842"/>
                        <a14:foregroundMark x1="49900" y1="12821" x2="200" y2="10256"/>
                        <a14:foregroundMark x1="700" y1="2761" x2="50500" y2="3748"/>
                        <a14:foregroundMark x1="1000" y1="10848" x2="2500" y2="97239"/>
                        <a14:foregroundMark x1="2500" y1="96647" x2="49600" y2="96647"/>
                        <a14:foregroundMark x1="49900" y1="96647" x2="42300" y2="62919"/>
                        <a14:foregroundMark x1="49900" y1="13807" x2="42900" y2="34911"/>
                        <a14:foregroundMark x1="39800" y1="42801" x2="39500" y2="93491"/>
                        <a14:foregroundMark x1="37700" y1="92308" x2="5300" y2="10848"/>
                        <a14:foregroundMark x1="10700" y1="15582" x2="44300" y2="25049"/>
                        <a14:foregroundMark x1="49400" y1="65680" x2="49400" y2="80671"/>
                        <a14:foregroundMark x1="5900" y1="76529" x2="33300" y2="86193"/>
                        <a14:foregroundMark x1="29900" y1="61144" x2="30100" y2="68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97"/>
          <a:stretch/>
        </p:blipFill>
        <p:spPr bwMode="auto">
          <a:xfrm>
            <a:off x="3944019" y="5350977"/>
            <a:ext cx="1751537" cy="14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6633" name="Picture 9" descr="farm0007 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329238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farm0007 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9275"/>
            <a:ext cx="5532438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tabbytom 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4237037" cy="42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9708" name="Picture 12" descr="tabbytom 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4249737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ANIM1157 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ANIM1157 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4465637" cy="44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33807" name="Picture 15" descr="ANIM1376 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00213"/>
            <a:ext cx="3444875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ANIM1376 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0213"/>
            <a:ext cx="3529012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ANIM337 G 1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51720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ANIM337 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5389563" cy="53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originals/fb/44/9f/fb449f06243848eb1edc8383f7e8f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7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ForwardNex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34828" name="Picture 12" descr="ANIM1155 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4176712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9" name="Picture 13" descr="ANIM1155 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42481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0</Words>
  <Application>Microsoft Office PowerPoint</Application>
  <PresentationFormat>Экран (4:3)</PresentationFormat>
  <Paragraphs>0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Ania</dc:creator>
  <cp:lastModifiedBy>Ania</cp:lastModifiedBy>
  <cp:revision>13</cp:revision>
  <dcterms:created xsi:type="dcterms:W3CDTF">2021-03-27T11:32:28Z</dcterms:created>
  <dcterms:modified xsi:type="dcterms:W3CDTF">2021-03-27T13:58:02Z</dcterms:modified>
</cp:coreProperties>
</file>