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98" r:id="rId4"/>
    <p:sldId id="267" r:id="rId5"/>
    <p:sldId id="300" r:id="rId6"/>
    <p:sldId id="299" r:id="rId7"/>
    <p:sldId id="301" r:id="rId8"/>
    <p:sldId id="266" r:id="rId9"/>
    <p:sldId id="293" r:id="rId10"/>
    <p:sldId id="278" r:id="rId11"/>
    <p:sldId id="282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FF"/>
    <a:srgbClr val="2A6CA8"/>
    <a:srgbClr val="194165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818" y="-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86478-0DC5-4123-90EF-E99A909E7A6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973C38-7DAB-42D3-B9D1-91CA19AA6D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Подбор дидактического материала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CD272-1C22-4365-AF57-193D7DDFC82D}" type="parTrans" cxnId="{885B60F1-4533-4323-AC3E-41212C4ED900}">
      <dgm:prSet/>
      <dgm:spPr/>
      <dgm:t>
        <a:bodyPr/>
        <a:lstStyle/>
        <a:p>
          <a:endParaRPr lang="ru-RU"/>
        </a:p>
      </dgm:t>
    </dgm:pt>
    <dgm:pt modelId="{6EDDF35B-90F8-4D62-88DE-5F0517EB6F4E}" type="sibTrans" cxnId="{885B60F1-4533-4323-AC3E-41212C4ED900}">
      <dgm:prSet/>
      <dgm:spPr/>
      <dgm:t>
        <a:bodyPr/>
        <a:lstStyle/>
        <a:p>
          <a:endParaRPr lang="ru-RU"/>
        </a:p>
      </dgm:t>
    </dgm:pt>
    <dgm:pt modelId="{9A34407C-B856-42F2-81AA-A869D16E04F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нужного маршрута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245597-AC27-4243-8A3C-80C2DFCF9365}" type="parTrans" cxnId="{50748AF0-D851-4948-9370-EAB5247A008D}">
      <dgm:prSet/>
      <dgm:spPr/>
      <dgm:t>
        <a:bodyPr/>
        <a:lstStyle/>
        <a:p>
          <a:endParaRPr lang="ru-RU"/>
        </a:p>
      </dgm:t>
    </dgm:pt>
    <dgm:pt modelId="{E4864692-BD6B-471B-9A2C-CCB1322138CD}" type="sibTrans" cxnId="{50748AF0-D851-4948-9370-EAB5247A008D}">
      <dgm:prSet/>
      <dgm:spPr/>
      <dgm:t>
        <a:bodyPr/>
        <a:lstStyle/>
        <a:p>
          <a:endParaRPr lang="ru-RU"/>
        </a:p>
      </dgm:t>
    </dgm:pt>
    <dgm:pt modelId="{9CDFD5ED-06C9-434F-8FE1-F05D3089D818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схемы движения с помощью «кубо-бота»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7C18BD-14F0-4E68-B42C-829687D8FDF1}" type="parTrans" cxnId="{85FE187F-E9CA-4C9B-A246-709AD9A87F37}">
      <dgm:prSet/>
      <dgm:spPr/>
      <dgm:t>
        <a:bodyPr/>
        <a:lstStyle/>
        <a:p>
          <a:endParaRPr lang="ru-RU"/>
        </a:p>
      </dgm:t>
    </dgm:pt>
    <dgm:pt modelId="{B7210AC5-2C78-4C28-87AA-8C3002E67BE3}" type="sibTrans" cxnId="{85FE187F-E9CA-4C9B-A246-709AD9A87F37}">
      <dgm:prSet/>
      <dgm:spPr/>
      <dgm:t>
        <a:bodyPr/>
        <a:lstStyle/>
        <a:p>
          <a:endParaRPr lang="ru-RU"/>
        </a:p>
      </dgm:t>
    </dgm:pt>
    <dgm:pt modelId="{C6DA1D01-FCE0-462B-B30A-149C9D76CBA3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Программирование мини-робота «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BEE-BOT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752C52-8633-4081-828E-C455F900827B}" type="parTrans" cxnId="{824BB706-43F5-4341-ABAB-9B17F1BC0AD1}">
      <dgm:prSet/>
      <dgm:spPr/>
      <dgm:t>
        <a:bodyPr/>
        <a:lstStyle/>
        <a:p>
          <a:endParaRPr lang="ru-RU"/>
        </a:p>
      </dgm:t>
    </dgm:pt>
    <dgm:pt modelId="{882B7B48-C817-4A94-A415-4FC1A4C49A8F}" type="sibTrans" cxnId="{824BB706-43F5-4341-ABAB-9B17F1BC0AD1}">
      <dgm:prSet/>
      <dgm:spPr/>
      <dgm:t>
        <a:bodyPr/>
        <a:lstStyle/>
        <a:p>
          <a:endParaRPr lang="ru-RU"/>
        </a:p>
      </dgm:t>
    </dgm:pt>
    <dgm:pt modelId="{27696F3B-BA79-48E6-BF60-597350165D6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Запуск пчелы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A82EE0-A85C-490D-9FC4-36F57FA8AF0F}" type="parTrans" cxnId="{4D4AA7DE-B66D-47FD-B478-C7480054454F}">
      <dgm:prSet/>
      <dgm:spPr/>
      <dgm:t>
        <a:bodyPr/>
        <a:lstStyle/>
        <a:p>
          <a:endParaRPr lang="ru-RU"/>
        </a:p>
      </dgm:t>
    </dgm:pt>
    <dgm:pt modelId="{29025527-DC3C-4111-89CF-7A59D319E29E}" type="sibTrans" cxnId="{4D4AA7DE-B66D-47FD-B478-C7480054454F}">
      <dgm:prSet/>
      <dgm:spPr/>
      <dgm:t>
        <a:bodyPr/>
        <a:lstStyle/>
        <a:p>
          <a:endParaRPr lang="ru-RU"/>
        </a:p>
      </dgm:t>
    </dgm:pt>
    <dgm:pt modelId="{0009F146-F3DA-4395-9F94-3AAB205E7EED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Просмотр и обсуждение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движения мини-робота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D64391-2289-4337-8B04-F99D6CA56505}" type="parTrans" cxnId="{5A003739-1176-472D-BAD2-7B299CB16C05}">
      <dgm:prSet/>
      <dgm:spPr/>
      <dgm:t>
        <a:bodyPr/>
        <a:lstStyle/>
        <a:p>
          <a:endParaRPr lang="ru-RU"/>
        </a:p>
      </dgm:t>
    </dgm:pt>
    <dgm:pt modelId="{55519AD2-CB70-4F06-8B4C-5560B81E3217}" type="sibTrans" cxnId="{5A003739-1176-472D-BAD2-7B299CB16C05}">
      <dgm:prSet/>
      <dgm:spPr/>
      <dgm:t>
        <a:bodyPr/>
        <a:lstStyle/>
        <a:p>
          <a:endParaRPr lang="ru-RU"/>
        </a:p>
      </dgm:t>
    </dgm:pt>
    <dgm:pt modelId="{03DCD228-C476-4F88-8086-B5BE987730C3}" type="pres">
      <dgm:prSet presAssocID="{34B86478-0DC5-4123-90EF-E99A909E7A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4AD51-5CEF-45D2-B477-064F33278E9C}" type="pres">
      <dgm:prSet presAssocID="{8C973C38-7DAB-42D3-B9D1-91CA19AA6D29}" presName="parentLin" presStyleCnt="0"/>
      <dgm:spPr/>
    </dgm:pt>
    <dgm:pt modelId="{189B178D-B784-49B4-92BC-BDBC8D8513A1}" type="pres">
      <dgm:prSet presAssocID="{8C973C38-7DAB-42D3-B9D1-91CA19AA6D2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2C9073-4596-4230-8968-F99E56CD74EA}" type="pres">
      <dgm:prSet presAssocID="{8C973C38-7DAB-42D3-B9D1-91CA19AA6D29}" presName="parentText" presStyleLbl="node1" presStyleIdx="0" presStyleCnt="6" custScaleX="142857" custLinFactNeighborX="-45656" custLinFactNeighborY="39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CD0A-12BA-49BC-86DA-E777612602A0}" type="pres">
      <dgm:prSet presAssocID="{8C973C38-7DAB-42D3-B9D1-91CA19AA6D29}" presName="negativeSpace" presStyleCnt="0"/>
      <dgm:spPr/>
    </dgm:pt>
    <dgm:pt modelId="{4D68812D-6625-488F-9130-BD6234E92844}" type="pres">
      <dgm:prSet presAssocID="{8C973C38-7DAB-42D3-B9D1-91CA19AA6D29}" presName="childText" presStyleLbl="conFgAcc1" presStyleIdx="0" presStyleCnt="6">
        <dgm:presLayoutVars>
          <dgm:bulletEnabled val="1"/>
        </dgm:presLayoutVars>
      </dgm:prSet>
      <dgm:spPr/>
    </dgm:pt>
    <dgm:pt modelId="{E7CD4311-4E6C-484B-B9EA-93F96B764015}" type="pres">
      <dgm:prSet presAssocID="{6EDDF35B-90F8-4D62-88DE-5F0517EB6F4E}" presName="spaceBetweenRectangles" presStyleCnt="0"/>
      <dgm:spPr/>
    </dgm:pt>
    <dgm:pt modelId="{5E5C769D-D7A1-4333-9110-759C2BB1EEA3}" type="pres">
      <dgm:prSet presAssocID="{9A34407C-B856-42F2-81AA-A869D16E04F4}" presName="parentLin" presStyleCnt="0"/>
      <dgm:spPr/>
    </dgm:pt>
    <dgm:pt modelId="{459AD3E3-21CB-418F-B163-74592B6EB699}" type="pres">
      <dgm:prSet presAssocID="{9A34407C-B856-42F2-81AA-A869D16E04F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66549C2-48B0-46EF-ADA5-3CDCE2C31A4B}" type="pres">
      <dgm:prSet presAssocID="{9A34407C-B856-42F2-81AA-A869D16E04F4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C949-39B1-42C1-B98D-FAADB653B8C6}" type="pres">
      <dgm:prSet presAssocID="{9A34407C-B856-42F2-81AA-A869D16E04F4}" presName="negativeSpace" presStyleCnt="0"/>
      <dgm:spPr/>
    </dgm:pt>
    <dgm:pt modelId="{127A2454-CE03-437E-B231-99D98D7C1D0F}" type="pres">
      <dgm:prSet presAssocID="{9A34407C-B856-42F2-81AA-A869D16E04F4}" presName="childText" presStyleLbl="conFgAcc1" presStyleIdx="1" presStyleCnt="6">
        <dgm:presLayoutVars>
          <dgm:bulletEnabled val="1"/>
        </dgm:presLayoutVars>
      </dgm:prSet>
      <dgm:spPr/>
    </dgm:pt>
    <dgm:pt modelId="{1CD812B7-2333-43ED-8BDD-CD690D6F02A5}" type="pres">
      <dgm:prSet presAssocID="{E4864692-BD6B-471B-9A2C-CCB1322138CD}" presName="spaceBetweenRectangles" presStyleCnt="0"/>
      <dgm:spPr/>
    </dgm:pt>
    <dgm:pt modelId="{FDD83C80-2190-4EC4-92C2-796234452F63}" type="pres">
      <dgm:prSet presAssocID="{9CDFD5ED-06C9-434F-8FE1-F05D3089D818}" presName="parentLin" presStyleCnt="0"/>
      <dgm:spPr/>
    </dgm:pt>
    <dgm:pt modelId="{9B29E817-C5DE-4F78-B32D-C464EB1780B9}" type="pres">
      <dgm:prSet presAssocID="{9CDFD5ED-06C9-434F-8FE1-F05D3089D81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4F7B5BB-5685-43C7-A0C2-1ABB076C581E}" type="pres">
      <dgm:prSet presAssocID="{9CDFD5ED-06C9-434F-8FE1-F05D3089D818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6118A-8802-4BF7-8327-F323A82F1825}" type="pres">
      <dgm:prSet presAssocID="{9CDFD5ED-06C9-434F-8FE1-F05D3089D818}" presName="negativeSpace" presStyleCnt="0"/>
      <dgm:spPr/>
    </dgm:pt>
    <dgm:pt modelId="{4A3B976F-C073-4D5D-8265-6B4D9119E6D0}" type="pres">
      <dgm:prSet presAssocID="{9CDFD5ED-06C9-434F-8FE1-F05D3089D818}" presName="childText" presStyleLbl="conFgAcc1" presStyleIdx="2" presStyleCnt="6">
        <dgm:presLayoutVars>
          <dgm:bulletEnabled val="1"/>
        </dgm:presLayoutVars>
      </dgm:prSet>
      <dgm:spPr/>
    </dgm:pt>
    <dgm:pt modelId="{16365249-18E3-4108-BB4B-625175F45748}" type="pres">
      <dgm:prSet presAssocID="{B7210AC5-2C78-4C28-87AA-8C3002E67BE3}" presName="spaceBetweenRectangles" presStyleCnt="0"/>
      <dgm:spPr/>
    </dgm:pt>
    <dgm:pt modelId="{07391CF9-FF26-4177-9322-4676B3135AB7}" type="pres">
      <dgm:prSet presAssocID="{C6DA1D01-FCE0-462B-B30A-149C9D76CBA3}" presName="parentLin" presStyleCnt="0"/>
      <dgm:spPr/>
    </dgm:pt>
    <dgm:pt modelId="{41D0535C-4E77-489F-B012-030BA5D2CE86}" type="pres">
      <dgm:prSet presAssocID="{C6DA1D01-FCE0-462B-B30A-149C9D76CBA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96EEBED-3DF8-4700-8AD3-5A79E1B8D53F}" type="pres">
      <dgm:prSet presAssocID="{C6DA1D01-FCE0-462B-B30A-149C9D76CBA3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680C8-A28E-4263-91B9-3264ACA42EDA}" type="pres">
      <dgm:prSet presAssocID="{C6DA1D01-FCE0-462B-B30A-149C9D76CBA3}" presName="negativeSpace" presStyleCnt="0"/>
      <dgm:spPr/>
    </dgm:pt>
    <dgm:pt modelId="{8A512789-1C52-498A-B480-0937D9C952D9}" type="pres">
      <dgm:prSet presAssocID="{C6DA1D01-FCE0-462B-B30A-149C9D76CBA3}" presName="childText" presStyleLbl="conFgAcc1" presStyleIdx="3" presStyleCnt="6">
        <dgm:presLayoutVars>
          <dgm:bulletEnabled val="1"/>
        </dgm:presLayoutVars>
      </dgm:prSet>
      <dgm:spPr/>
    </dgm:pt>
    <dgm:pt modelId="{1B0B5381-FBA3-4CE4-9581-30C2A148A85D}" type="pres">
      <dgm:prSet presAssocID="{882B7B48-C817-4A94-A415-4FC1A4C49A8F}" presName="spaceBetweenRectangles" presStyleCnt="0"/>
      <dgm:spPr/>
    </dgm:pt>
    <dgm:pt modelId="{A3E8B47F-3BEA-4118-8037-9C0B2BDAC3FC}" type="pres">
      <dgm:prSet presAssocID="{27696F3B-BA79-48E6-BF60-597350165D62}" presName="parentLin" presStyleCnt="0"/>
      <dgm:spPr/>
    </dgm:pt>
    <dgm:pt modelId="{E4FE61EF-21CE-481D-8F3A-F7754BE7875C}" type="pres">
      <dgm:prSet presAssocID="{27696F3B-BA79-48E6-BF60-597350165D6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34BA0F1-392F-40BB-A79B-AA8B1F296D5E}" type="pres">
      <dgm:prSet presAssocID="{27696F3B-BA79-48E6-BF60-597350165D62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849BD-6CCD-484C-AB5B-F230CC8638D2}" type="pres">
      <dgm:prSet presAssocID="{27696F3B-BA79-48E6-BF60-597350165D62}" presName="negativeSpace" presStyleCnt="0"/>
      <dgm:spPr/>
    </dgm:pt>
    <dgm:pt modelId="{458BD0A4-C027-4DB4-8F2E-1AA530ED1F68}" type="pres">
      <dgm:prSet presAssocID="{27696F3B-BA79-48E6-BF60-597350165D62}" presName="childText" presStyleLbl="conFgAcc1" presStyleIdx="4" presStyleCnt="6">
        <dgm:presLayoutVars>
          <dgm:bulletEnabled val="1"/>
        </dgm:presLayoutVars>
      </dgm:prSet>
      <dgm:spPr/>
    </dgm:pt>
    <dgm:pt modelId="{E418500B-14DE-4AC3-BC92-9442E166409C}" type="pres">
      <dgm:prSet presAssocID="{29025527-DC3C-4111-89CF-7A59D319E29E}" presName="spaceBetweenRectangles" presStyleCnt="0"/>
      <dgm:spPr/>
    </dgm:pt>
    <dgm:pt modelId="{530A4299-F36C-46FB-AC44-7E6CCE4D8019}" type="pres">
      <dgm:prSet presAssocID="{0009F146-F3DA-4395-9F94-3AAB205E7EED}" presName="parentLin" presStyleCnt="0"/>
      <dgm:spPr/>
    </dgm:pt>
    <dgm:pt modelId="{B98128F5-FE22-46B7-81B6-A5DEE8832A93}" type="pres">
      <dgm:prSet presAssocID="{0009F146-F3DA-4395-9F94-3AAB205E7EE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93721FD-721F-4100-8636-1E838E896B14}" type="pres">
      <dgm:prSet presAssocID="{0009F146-F3DA-4395-9F94-3AAB205E7EED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13FCA-DC94-4EC8-A297-6158E138343F}" type="pres">
      <dgm:prSet presAssocID="{0009F146-F3DA-4395-9F94-3AAB205E7EED}" presName="negativeSpace" presStyleCnt="0"/>
      <dgm:spPr/>
    </dgm:pt>
    <dgm:pt modelId="{8D5E369A-A25F-4A34-AC56-B63F6209ABE8}" type="pres">
      <dgm:prSet presAssocID="{0009F146-F3DA-4395-9F94-3AAB205E7EE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A003739-1176-472D-BAD2-7B299CB16C05}" srcId="{34B86478-0DC5-4123-90EF-E99A909E7A6F}" destId="{0009F146-F3DA-4395-9F94-3AAB205E7EED}" srcOrd="5" destOrd="0" parTransId="{18D64391-2289-4337-8B04-F99D6CA56505}" sibTransId="{55519AD2-CB70-4F06-8B4C-5560B81E3217}"/>
    <dgm:cxn modelId="{0C208B31-0109-4419-BA1B-EE9A59AA7913}" type="presOf" srcId="{9CDFD5ED-06C9-434F-8FE1-F05D3089D818}" destId="{D4F7B5BB-5685-43C7-A0C2-1ABB076C581E}" srcOrd="1" destOrd="0" presId="urn:microsoft.com/office/officeart/2005/8/layout/list1"/>
    <dgm:cxn modelId="{A1DF3C59-FEDF-4726-97CD-CDF94F8F2201}" type="presOf" srcId="{9A34407C-B856-42F2-81AA-A869D16E04F4}" destId="{459AD3E3-21CB-418F-B163-74592B6EB699}" srcOrd="0" destOrd="0" presId="urn:microsoft.com/office/officeart/2005/8/layout/list1"/>
    <dgm:cxn modelId="{85FE187F-E9CA-4C9B-A246-709AD9A87F37}" srcId="{34B86478-0DC5-4123-90EF-E99A909E7A6F}" destId="{9CDFD5ED-06C9-434F-8FE1-F05D3089D818}" srcOrd="2" destOrd="0" parTransId="{FA7C18BD-14F0-4E68-B42C-829687D8FDF1}" sibTransId="{B7210AC5-2C78-4C28-87AA-8C3002E67BE3}"/>
    <dgm:cxn modelId="{885B60F1-4533-4323-AC3E-41212C4ED900}" srcId="{34B86478-0DC5-4123-90EF-E99A909E7A6F}" destId="{8C973C38-7DAB-42D3-B9D1-91CA19AA6D29}" srcOrd="0" destOrd="0" parTransId="{361CD272-1C22-4365-AF57-193D7DDFC82D}" sibTransId="{6EDDF35B-90F8-4D62-88DE-5F0517EB6F4E}"/>
    <dgm:cxn modelId="{4520E61A-96AF-4C36-9D5C-FF1FD9CBCE7D}" type="presOf" srcId="{0009F146-F3DA-4395-9F94-3AAB205E7EED}" destId="{B98128F5-FE22-46B7-81B6-A5DEE8832A93}" srcOrd="0" destOrd="0" presId="urn:microsoft.com/office/officeart/2005/8/layout/list1"/>
    <dgm:cxn modelId="{3FE7FDB5-35F3-4B15-BD0D-17C94AA8D827}" type="presOf" srcId="{C6DA1D01-FCE0-462B-B30A-149C9D76CBA3}" destId="{196EEBED-3DF8-4700-8AD3-5A79E1B8D53F}" srcOrd="1" destOrd="0" presId="urn:microsoft.com/office/officeart/2005/8/layout/list1"/>
    <dgm:cxn modelId="{CED7786A-F45F-4E70-B304-F24A23A3B4D3}" type="presOf" srcId="{0009F146-F3DA-4395-9F94-3AAB205E7EED}" destId="{C93721FD-721F-4100-8636-1E838E896B14}" srcOrd="1" destOrd="0" presId="urn:microsoft.com/office/officeart/2005/8/layout/list1"/>
    <dgm:cxn modelId="{EF84A529-2DEF-4487-8EC2-74334D763AE2}" type="presOf" srcId="{34B86478-0DC5-4123-90EF-E99A909E7A6F}" destId="{03DCD228-C476-4F88-8086-B5BE987730C3}" srcOrd="0" destOrd="0" presId="urn:microsoft.com/office/officeart/2005/8/layout/list1"/>
    <dgm:cxn modelId="{62BF1F6B-4EAF-418A-8BC0-131D9733B5E4}" type="presOf" srcId="{8C973C38-7DAB-42D3-B9D1-91CA19AA6D29}" destId="{189B178D-B784-49B4-92BC-BDBC8D8513A1}" srcOrd="0" destOrd="0" presId="urn:microsoft.com/office/officeart/2005/8/layout/list1"/>
    <dgm:cxn modelId="{6EAAFC84-7B36-468A-A5A4-3220956C6876}" type="presOf" srcId="{C6DA1D01-FCE0-462B-B30A-149C9D76CBA3}" destId="{41D0535C-4E77-489F-B012-030BA5D2CE86}" srcOrd="0" destOrd="0" presId="urn:microsoft.com/office/officeart/2005/8/layout/list1"/>
    <dgm:cxn modelId="{824BB706-43F5-4341-ABAB-9B17F1BC0AD1}" srcId="{34B86478-0DC5-4123-90EF-E99A909E7A6F}" destId="{C6DA1D01-FCE0-462B-B30A-149C9D76CBA3}" srcOrd="3" destOrd="0" parTransId="{3E752C52-8633-4081-828E-C455F900827B}" sibTransId="{882B7B48-C817-4A94-A415-4FC1A4C49A8F}"/>
    <dgm:cxn modelId="{50748AF0-D851-4948-9370-EAB5247A008D}" srcId="{34B86478-0DC5-4123-90EF-E99A909E7A6F}" destId="{9A34407C-B856-42F2-81AA-A869D16E04F4}" srcOrd="1" destOrd="0" parTransId="{92245597-AC27-4243-8A3C-80C2DFCF9365}" sibTransId="{E4864692-BD6B-471B-9A2C-CCB1322138CD}"/>
    <dgm:cxn modelId="{4D4AA7DE-B66D-47FD-B478-C7480054454F}" srcId="{34B86478-0DC5-4123-90EF-E99A909E7A6F}" destId="{27696F3B-BA79-48E6-BF60-597350165D62}" srcOrd="4" destOrd="0" parTransId="{38A82EE0-A85C-490D-9FC4-36F57FA8AF0F}" sibTransId="{29025527-DC3C-4111-89CF-7A59D319E29E}"/>
    <dgm:cxn modelId="{5CFBB337-19A6-4C60-B4AE-408BE56BCF95}" type="presOf" srcId="{8C973C38-7DAB-42D3-B9D1-91CA19AA6D29}" destId="{912C9073-4596-4230-8968-F99E56CD74EA}" srcOrd="1" destOrd="0" presId="urn:microsoft.com/office/officeart/2005/8/layout/list1"/>
    <dgm:cxn modelId="{3B0EA18D-A31B-4764-820C-9498199AB179}" type="presOf" srcId="{27696F3B-BA79-48E6-BF60-597350165D62}" destId="{434BA0F1-392F-40BB-A79B-AA8B1F296D5E}" srcOrd="1" destOrd="0" presId="urn:microsoft.com/office/officeart/2005/8/layout/list1"/>
    <dgm:cxn modelId="{8B284D7E-5B04-4406-99A8-2A6829A51C19}" type="presOf" srcId="{27696F3B-BA79-48E6-BF60-597350165D62}" destId="{E4FE61EF-21CE-481D-8F3A-F7754BE7875C}" srcOrd="0" destOrd="0" presId="urn:microsoft.com/office/officeart/2005/8/layout/list1"/>
    <dgm:cxn modelId="{77AAAA7F-F143-43D4-A699-2DCB6EEE3086}" type="presOf" srcId="{9CDFD5ED-06C9-434F-8FE1-F05D3089D818}" destId="{9B29E817-C5DE-4F78-B32D-C464EB1780B9}" srcOrd="0" destOrd="0" presId="urn:microsoft.com/office/officeart/2005/8/layout/list1"/>
    <dgm:cxn modelId="{2D5BAC76-0FBB-40AB-84C9-76C64237BDC9}" type="presOf" srcId="{9A34407C-B856-42F2-81AA-A869D16E04F4}" destId="{566549C2-48B0-46EF-ADA5-3CDCE2C31A4B}" srcOrd="1" destOrd="0" presId="urn:microsoft.com/office/officeart/2005/8/layout/list1"/>
    <dgm:cxn modelId="{F8DFD580-6B26-4AA8-9E78-79F70C6655F5}" type="presParOf" srcId="{03DCD228-C476-4F88-8086-B5BE987730C3}" destId="{2484AD51-5CEF-45D2-B477-064F33278E9C}" srcOrd="0" destOrd="0" presId="urn:microsoft.com/office/officeart/2005/8/layout/list1"/>
    <dgm:cxn modelId="{0E8B98ED-4028-4EFB-B8A0-4BB891D6346A}" type="presParOf" srcId="{2484AD51-5CEF-45D2-B477-064F33278E9C}" destId="{189B178D-B784-49B4-92BC-BDBC8D8513A1}" srcOrd="0" destOrd="0" presId="urn:microsoft.com/office/officeart/2005/8/layout/list1"/>
    <dgm:cxn modelId="{67F8BB82-83B9-4884-86DE-20C61453A189}" type="presParOf" srcId="{2484AD51-5CEF-45D2-B477-064F33278E9C}" destId="{912C9073-4596-4230-8968-F99E56CD74EA}" srcOrd="1" destOrd="0" presId="urn:microsoft.com/office/officeart/2005/8/layout/list1"/>
    <dgm:cxn modelId="{9A6A7145-9382-4041-B6C3-68806DD95CE5}" type="presParOf" srcId="{03DCD228-C476-4F88-8086-B5BE987730C3}" destId="{9535CD0A-12BA-49BC-86DA-E777612602A0}" srcOrd="1" destOrd="0" presId="urn:microsoft.com/office/officeart/2005/8/layout/list1"/>
    <dgm:cxn modelId="{B8DD80D3-5AAA-435F-A90F-56B633796D22}" type="presParOf" srcId="{03DCD228-C476-4F88-8086-B5BE987730C3}" destId="{4D68812D-6625-488F-9130-BD6234E92844}" srcOrd="2" destOrd="0" presId="urn:microsoft.com/office/officeart/2005/8/layout/list1"/>
    <dgm:cxn modelId="{B29AE785-7124-46E6-925F-5E44D8CAB0B7}" type="presParOf" srcId="{03DCD228-C476-4F88-8086-B5BE987730C3}" destId="{E7CD4311-4E6C-484B-B9EA-93F96B764015}" srcOrd="3" destOrd="0" presId="urn:microsoft.com/office/officeart/2005/8/layout/list1"/>
    <dgm:cxn modelId="{7AC9227F-A0FA-4AF0-A5CB-D51C264B5245}" type="presParOf" srcId="{03DCD228-C476-4F88-8086-B5BE987730C3}" destId="{5E5C769D-D7A1-4333-9110-759C2BB1EEA3}" srcOrd="4" destOrd="0" presId="urn:microsoft.com/office/officeart/2005/8/layout/list1"/>
    <dgm:cxn modelId="{348D47FD-9CFF-40F3-82BD-6074D9CB102F}" type="presParOf" srcId="{5E5C769D-D7A1-4333-9110-759C2BB1EEA3}" destId="{459AD3E3-21CB-418F-B163-74592B6EB699}" srcOrd="0" destOrd="0" presId="urn:microsoft.com/office/officeart/2005/8/layout/list1"/>
    <dgm:cxn modelId="{9B2C7481-88F3-4664-8BBE-905740798D00}" type="presParOf" srcId="{5E5C769D-D7A1-4333-9110-759C2BB1EEA3}" destId="{566549C2-48B0-46EF-ADA5-3CDCE2C31A4B}" srcOrd="1" destOrd="0" presId="urn:microsoft.com/office/officeart/2005/8/layout/list1"/>
    <dgm:cxn modelId="{C16ECCBC-03B6-472A-8719-64974006DB60}" type="presParOf" srcId="{03DCD228-C476-4F88-8086-B5BE987730C3}" destId="{7DF5C949-39B1-42C1-B98D-FAADB653B8C6}" srcOrd="5" destOrd="0" presId="urn:microsoft.com/office/officeart/2005/8/layout/list1"/>
    <dgm:cxn modelId="{B8FCF86F-190E-434F-AA1C-E6898564562A}" type="presParOf" srcId="{03DCD228-C476-4F88-8086-B5BE987730C3}" destId="{127A2454-CE03-437E-B231-99D98D7C1D0F}" srcOrd="6" destOrd="0" presId="urn:microsoft.com/office/officeart/2005/8/layout/list1"/>
    <dgm:cxn modelId="{4E387E7C-E92A-41BB-9915-E598BBDA71DD}" type="presParOf" srcId="{03DCD228-C476-4F88-8086-B5BE987730C3}" destId="{1CD812B7-2333-43ED-8BDD-CD690D6F02A5}" srcOrd="7" destOrd="0" presId="urn:microsoft.com/office/officeart/2005/8/layout/list1"/>
    <dgm:cxn modelId="{ED07D478-69E4-45C4-9C38-54BE5D6F0FF1}" type="presParOf" srcId="{03DCD228-C476-4F88-8086-B5BE987730C3}" destId="{FDD83C80-2190-4EC4-92C2-796234452F63}" srcOrd="8" destOrd="0" presId="urn:microsoft.com/office/officeart/2005/8/layout/list1"/>
    <dgm:cxn modelId="{4F00340B-051B-4333-92FE-00BABD91CE4D}" type="presParOf" srcId="{FDD83C80-2190-4EC4-92C2-796234452F63}" destId="{9B29E817-C5DE-4F78-B32D-C464EB1780B9}" srcOrd="0" destOrd="0" presId="urn:microsoft.com/office/officeart/2005/8/layout/list1"/>
    <dgm:cxn modelId="{DDF28FB0-62AD-4794-9363-E222881FF9B9}" type="presParOf" srcId="{FDD83C80-2190-4EC4-92C2-796234452F63}" destId="{D4F7B5BB-5685-43C7-A0C2-1ABB076C581E}" srcOrd="1" destOrd="0" presId="urn:microsoft.com/office/officeart/2005/8/layout/list1"/>
    <dgm:cxn modelId="{5C59DDD1-132D-4428-856C-EC03E292DD1A}" type="presParOf" srcId="{03DCD228-C476-4F88-8086-B5BE987730C3}" destId="{8556118A-8802-4BF7-8327-F323A82F1825}" srcOrd="9" destOrd="0" presId="urn:microsoft.com/office/officeart/2005/8/layout/list1"/>
    <dgm:cxn modelId="{DDD55DAA-ED8A-47C4-A2C7-3A786D5E5A69}" type="presParOf" srcId="{03DCD228-C476-4F88-8086-B5BE987730C3}" destId="{4A3B976F-C073-4D5D-8265-6B4D9119E6D0}" srcOrd="10" destOrd="0" presId="urn:microsoft.com/office/officeart/2005/8/layout/list1"/>
    <dgm:cxn modelId="{7B981D9D-C1DE-4E03-9EA1-4AC294816947}" type="presParOf" srcId="{03DCD228-C476-4F88-8086-B5BE987730C3}" destId="{16365249-18E3-4108-BB4B-625175F45748}" srcOrd="11" destOrd="0" presId="urn:microsoft.com/office/officeart/2005/8/layout/list1"/>
    <dgm:cxn modelId="{F2DB32E0-D133-4566-BA11-B2F4006610B3}" type="presParOf" srcId="{03DCD228-C476-4F88-8086-B5BE987730C3}" destId="{07391CF9-FF26-4177-9322-4676B3135AB7}" srcOrd="12" destOrd="0" presId="urn:microsoft.com/office/officeart/2005/8/layout/list1"/>
    <dgm:cxn modelId="{BE6F6C86-42B4-4D08-B29A-96C803FC9646}" type="presParOf" srcId="{07391CF9-FF26-4177-9322-4676B3135AB7}" destId="{41D0535C-4E77-489F-B012-030BA5D2CE86}" srcOrd="0" destOrd="0" presId="urn:microsoft.com/office/officeart/2005/8/layout/list1"/>
    <dgm:cxn modelId="{03E553AF-01EF-452A-9885-B11D6C94ECDA}" type="presParOf" srcId="{07391CF9-FF26-4177-9322-4676B3135AB7}" destId="{196EEBED-3DF8-4700-8AD3-5A79E1B8D53F}" srcOrd="1" destOrd="0" presId="urn:microsoft.com/office/officeart/2005/8/layout/list1"/>
    <dgm:cxn modelId="{B9E23F05-DD12-472C-8E5D-47BF3632E509}" type="presParOf" srcId="{03DCD228-C476-4F88-8086-B5BE987730C3}" destId="{24A680C8-A28E-4263-91B9-3264ACA42EDA}" srcOrd="13" destOrd="0" presId="urn:microsoft.com/office/officeart/2005/8/layout/list1"/>
    <dgm:cxn modelId="{CF56FA74-1A91-4E44-B42D-BDDA9DF649DF}" type="presParOf" srcId="{03DCD228-C476-4F88-8086-B5BE987730C3}" destId="{8A512789-1C52-498A-B480-0937D9C952D9}" srcOrd="14" destOrd="0" presId="urn:microsoft.com/office/officeart/2005/8/layout/list1"/>
    <dgm:cxn modelId="{80C5FCA1-26AC-45D4-AD19-CB7B4AC4A3D4}" type="presParOf" srcId="{03DCD228-C476-4F88-8086-B5BE987730C3}" destId="{1B0B5381-FBA3-4CE4-9581-30C2A148A85D}" srcOrd="15" destOrd="0" presId="urn:microsoft.com/office/officeart/2005/8/layout/list1"/>
    <dgm:cxn modelId="{58B4AF79-C299-4593-9937-D8706A5F52D9}" type="presParOf" srcId="{03DCD228-C476-4F88-8086-B5BE987730C3}" destId="{A3E8B47F-3BEA-4118-8037-9C0B2BDAC3FC}" srcOrd="16" destOrd="0" presId="urn:microsoft.com/office/officeart/2005/8/layout/list1"/>
    <dgm:cxn modelId="{8A092D3C-A00C-45DD-AC2F-0E4A9BD384EF}" type="presParOf" srcId="{A3E8B47F-3BEA-4118-8037-9C0B2BDAC3FC}" destId="{E4FE61EF-21CE-481D-8F3A-F7754BE7875C}" srcOrd="0" destOrd="0" presId="urn:microsoft.com/office/officeart/2005/8/layout/list1"/>
    <dgm:cxn modelId="{6691B0DD-1E05-4C0D-9D1E-3541594B9DFA}" type="presParOf" srcId="{A3E8B47F-3BEA-4118-8037-9C0B2BDAC3FC}" destId="{434BA0F1-392F-40BB-A79B-AA8B1F296D5E}" srcOrd="1" destOrd="0" presId="urn:microsoft.com/office/officeart/2005/8/layout/list1"/>
    <dgm:cxn modelId="{8FE6529B-2721-452D-9BD7-3B694E83AF4D}" type="presParOf" srcId="{03DCD228-C476-4F88-8086-B5BE987730C3}" destId="{928849BD-6CCD-484C-AB5B-F230CC8638D2}" srcOrd="17" destOrd="0" presId="urn:microsoft.com/office/officeart/2005/8/layout/list1"/>
    <dgm:cxn modelId="{380B7C30-B1D8-4DAD-976D-A14C5F7CA16F}" type="presParOf" srcId="{03DCD228-C476-4F88-8086-B5BE987730C3}" destId="{458BD0A4-C027-4DB4-8F2E-1AA530ED1F68}" srcOrd="18" destOrd="0" presId="urn:microsoft.com/office/officeart/2005/8/layout/list1"/>
    <dgm:cxn modelId="{DBB70E96-18ED-4ACA-A88A-E163CF213287}" type="presParOf" srcId="{03DCD228-C476-4F88-8086-B5BE987730C3}" destId="{E418500B-14DE-4AC3-BC92-9442E166409C}" srcOrd="19" destOrd="0" presId="urn:microsoft.com/office/officeart/2005/8/layout/list1"/>
    <dgm:cxn modelId="{A20D48FB-C6A4-4F35-95F6-315D33A33AEA}" type="presParOf" srcId="{03DCD228-C476-4F88-8086-B5BE987730C3}" destId="{530A4299-F36C-46FB-AC44-7E6CCE4D8019}" srcOrd="20" destOrd="0" presId="urn:microsoft.com/office/officeart/2005/8/layout/list1"/>
    <dgm:cxn modelId="{7208476D-35CA-49CD-A8D3-BC4F79059758}" type="presParOf" srcId="{530A4299-F36C-46FB-AC44-7E6CCE4D8019}" destId="{B98128F5-FE22-46B7-81B6-A5DEE8832A93}" srcOrd="0" destOrd="0" presId="urn:microsoft.com/office/officeart/2005/8/layout/list1"/>
    <dgm:cxn modelId="{02C2E2AB-9D6B-40BA-957B-64EC4E65885A}" type="presParOf" srcId="{530A4299-F36C-46FB-AC44-7E6CCE4D8019}" destId="{C93721FD-721F-4100-8636-1E838E896B14}" srcOrd="1" destOrd="0" presId="urn:microsoft.com/office/officeart/2005/8/layout/list1"/>
    <dgm:cxn modelId="{3AD1DB2E-036E-43F0-8B13-FC64EBA523CE}" type="presParOf" srcId="{03DCD228-C476-4F88-8086-B5BE987730C3}" destId="{62E13FCA-DC94-4EC8-A297-6158E138343F}" srcOrd="21" destOrd="0" presId="urn:microsoft.com/office/officeart/2005/8/layout/list1"/>
    <dgm:cxn modelId="{C009846D-ADEA-4653-9F8A-DA2AD9311C88}" type="presParOf" srcId="{03DCD228-C476-4F88-8086-B5BE987730C3}" destId="{8D5E369A-A25F-4A34-AC56-B63F6209AB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8812D-6625-488F-9130-BD6234E92844}">
      <dsp:nvSpPr>
        <dsp:cNvPr id="0" name=""/>
        <dsp:cNvSpPr/>
      </dsp:nvSpPr>
      <dsp:spPr>
        <a:xfrm>
          <a:off x="0" y="252699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C9073-4596-4230-8968-F99E56CD74EA}">
      <dsp:nvSpPr>
        <dsp:cNvPr id="0" name=""/>
        <dsp:cNvSpPr/>
      </dsp:nvSpPr>
      <dsp:spPr>
        <a:xfrm>
          <a:off x="157714" y="48657"/>
          <a:ext cx="5804291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Подбор дидактического материала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714" y="48657"/>
        <a:ext cx="5804291" cy="442800"/>
      </dsp:txXfrm>
    </dsp:sp>
    <dsp:sp modelId="{127A2454-CE03-437E-B231-99D98D7C1D0F}">
      <dsp:nvSpPr>
        <dsp:cNvPr id="0" name=""/>
        <dsp:cNvSpPr/>
      </dsp:nvSpPr>
      <dsp:spPr>
        <a:xfrm>
          <a:off x="0" y="9331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549C2-48B0-46EF-ADA5-3CDCE2C31A4B}">
      <dsp:nvSpPr>
        <dsp:cNvPr id="0" name=""/>
        <dsp:cNvSpPr/>
      </dsp:nvSpPr>
      <dsp:spPr>
        <a:xfrm>
          <a:off x="290214" y="711699"/>
          <a:ext cx="5804291" cy="442800"/>
        </a:xfrm>
        <a:prstGeom prst="round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выбор нужного маршрута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4" y="711699"/>
        <a:ext cx="5804291" cy="442800"/>
      </dsp:txXfrm>
    </dsp:sp>
    <dsp:sp modelId="{4A3B976F-C073-4D5D-8265-6B4D9119E6D0}">
      <dsp:nvSpPr>
        <dsp:cNvPr id="0" name=""/>
        <dsp:cNvSpPr/>
      </dsp:nvSpPr>
      <dsp:spPr>
        <a:xfrm>
          <a:off x="0" y="16135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7B5BB-5685-43C7-A0C2-1ABB076C581E}">
      <dsp:nvSpPr>
        <dsp:cNvPr id="0" name=""/>
        <dsp:cNvSpPr/>
      </dsp:nvSpPr>
      <dsp:spPr>
        <a:xfrm>
          <a:off x="290214" y="1392100"/>
          <a:ext cx="5804291" cy="442800"/>
        </a:xfrm>
        <a:prstGeom prst="round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схемы движения с помощью «кубо-бота»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4" y="1392100"/>
        <a:ext cx="5804291" cy="442800"/>
      </dsp:txXfrm>
    </dsp:sp>
    <dsp:sp modelId="{8A512789-1C52-498A-B480-0937D9C952D9}">
      <dsp:nvSpPr>
        <dsp:cNvPr id="0" name=""/>
        <dsp:cNvSpPr/>
      </dsp:nvSpPr>
      <dsp:spPr>
        <a:xfrm>
          <a:off x="0" y="22939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6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EEBED-3DF8-4700-8AD3-5A79E1B8D53F}">
      <dsp:nvSpPr>
        <dsp:cNvPr id="0" name=""/>
        <dsp:cNvSpPr/>
      </dsp:nvSpPr>
      <dsp:spPr>
        <a:xfrm>
          <a:off x="290214" y="2072500"/>
          <a:ext cx="5804291" cy="442800"/>
        </a:xfrm>
        <a:prstGeom prst="round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Программирование мини-робота «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BEE-BOT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4" y="2072500"/>
        <a:ext cx="5804291" cy="442800"/>
      </dsp:txXfrm>
    </dsp:sp>
    <dsp:sp modelId="{458BD0A4-C027-4DB4-8F2E-1AA530ED1F68}">
      <dsp:nvSpPr>
        <dsp:cNvPr id="0" name=""/>
        <dsp:cNvSpPr/>
      </dsp:nvSpPr>
      <dsp:spPr>
        <a:xfrm>
          <a:off x="0" y="29743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BA0F1-392F-40BB-A79B-AA8B1F296D5E}">
      <dsp:nvSpPr>
        <dsp:cNvPr id="0" name=""/>
        <dsp:cNvSpPr/>
      </dsp:nvSpPr>
      <dsp:spPr>
        <a:xfrm>
          <a:off x="290214" y="2752900"/>
          <a:ext cx="5804291" cy="442800"/>
        </a:xfrm>
        <a:prstGeom prst="round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Запуск пчелы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4" y="2752900"/>
        <a:ext cx="5804291" cy="442800"/>
      </dsp:txXfrm>
    </dsp:sp>
    <dsp:sp modelId="{8D5E369A-A25F-4A34-AC56-B63F6209ABE8}">
      <dsp:nvSpPr>
        <dsp:cNvPr id="0" name=""/>
        <dsp:cNvSpPr/>
      </dsp:nvSpPr>
      <dsp:spPr>
        <a:xfrm>
          <a:off x="0" y="3654700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21FD-721F-4100-8636-1E838E896B14}">
      <dsp:nvSpPr>
        <dsp:cNvPr id="0" name=""/>
        <dsp:cNvSpPr/>
      </dsp:nvSpPr>
      <dsp:spPr>
        <a:xfrm>
          <a:off x="290214" y="3433300"/>
          <a:ext cx="5804291" cy="44280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Просмотр и обсуждение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движения мини-робота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0214" y="3433300"/>
        <a:ext cx="5804291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91324-FBD0-4464-A9A5-11264B18715F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83866-4222-4A2A-A476-F58720C365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39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3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4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06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5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7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61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48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7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82C5-4C48-40AF-BF3E-E2D6C5EC089D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526E-4BA9-4547-953E-DB33E845E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69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972" y="2317878"/>
            <a:ext cx="891093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</a:rPr>
              <a:t>Презентация опыта: </a:t>
            </a:r>
            <a:endParaRPr lang="ru-RU" sz="2800" b="1" dirty="0">
              <a:solidFill>
                <a:srgbClr val="7030A0"/>
              </a:solidFill>
              <a:latin typeface="Times New Roman"/>
            </a:endParaRPr>
          </a:p>
          <a:p>
            <a:pPr algn="ctr"/>
            <a:r>
              <a:rPr lang="ru-RU" sz="2800" b="1" dirty="0" smtClean="0">
                <a:solidFill>
                  <a:srgbClr val="2A6CA8"/>
                </a:solidFill>
                <a:latin typeface="Times New Roman"/>
              </a:rPr>
              <a:t>Использование «</a:t>
            </a:r>
            <a:r>
              <a:rPr lang="en-US" sz="2800" b="1" dirty="0" smtClean="0">
                <a:solidFill>
                  <a:srgbClr val="2A6CA8"/>
                </a:solidFill>
                <a:latin typeface="Times New Roman"/>
              </a:rPr>
              <a:t>BEE-BOT</a:t>
            </a:r>
            <a:r>
              <a:rPr lang="ru-RU" sz="2800" b="1" dirty="0" smtClean="0">
                <a:solidFill>
                  <a:srgbClr val="2A6CA8"/>
                </a:solidFill>
                <a:latin typeface="Times New Roman"/>
              </a:rPr>
              <a:t>» пчелы в образовательной деятельности с детьми дошкольного возраста</a:t>
            </a:r>
            <a:endParaRPr lang="ru-RU" sz="2800" b="1" dirty="0">
              <a:solidFill>
                <a:srgbClr val="2A6CA8"/>
              </a:solidFill>
              <a:latin typeface="Times New Roman"/>
            </a:endParaRPr>
          </a:p>
          <a:p>
            <a:pPr algn="ctr"/>
            <a:endParaRPr lang="ru-RU" sz="2000" dirty="0">
              <a:solidFill>
                <a:srgbClr val="333333"/>
              </a:solidFill>
              <a:latin typeface="Times New Roman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Авторы: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Воспитатели: Дьяченко И.Л.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Ермолаева Н. М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Учитель-логопед: Турчанинова А.А. </a:t>
            </a:r>
            <a:endParaRPr lang="ru-RU" sz="2000" b="1" dirty="0">
              <a:solidFill>
                <a:srgbClr val="002060"/>
              </a:solidFill>
              <a:latin typeface="Times New Roman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1026" name="Picture 2" descr="D:\Nataly\Desktop\проект читаем, рисуем, создаем мультфильмы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08" y="771181"/>
            <a:ext cx="1546697" cy="1546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7.pngegg.com/pngimages/182/41/png-clipart-internet-bot-robot-educational-software-computer-software-teacher-robot-electronics-computer-program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98" b="96040" l="0" r="100000">
                        <a14:foregroundMark x1="63739" y1="78218" x2="81644" y2="18218"/>
                        <a14:foregroundMark x1="72635" y1="69703" x2="88964" y2="33861"/>
                        <a14:foregroundMark x1="72297" y1="79604" x2="89752" y2="45941"/>
                        <a14:foregroundMark x1="62050" y1="49703" x2="62050" y2="49703"/>
                        <a14:foregroundMark x1="9572" y1="27525" x2="27027" y2="64554"/>
                        <a14:foregroundMark x1="7545" y1="49703" x2="20608" y2="66733"/>
                        <a14:foregroundMark x1="58784" y1="55248" x2="60023" y2="40990"/>
                        <a14:foregroundMark x1="39302" y1="43168" x2="31194" y2="21782"/>
                        <a14:foregroundMark x1="31194" y1="21782" x2="31194" y2="21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4072204"/>
            <a:ext cx="3682629" cy="209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06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7177" y="2174789"/>
            <a:ext cx="83119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Times New Roman"/>
              </a:rPr>
              <a:t>Практическая часть: </a:t>
            </a:r>
            <a:endParaRPr lang="ru-RU" sz="5400" b="1" dirty="0">
              <a:solidFill>
                <a:srgbClr val="002060"/>
              </a:solidFill>
              <a:latin typeface="Times New Roman"/>
            </a:endParaRPr>
          </a:p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Times New Roman"/>
              </a:rPr>
              <a:t>«Применение мини-робота «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</a:rPr>
              <a:t>BEE-BOT</a:t>
            </a:r>
            <a:r>
              <a:rPr lang="ru-RU" sz="5400" b="1" dirty="0" smtClean="0">
                <a:solidFill>
                  <a:srgbClr val="002060"/>
                </a:solidFill>
                <a:latin typeface="Times New Roman"/>
              </a:rPr>
              <a:t>»</a:t>
            </a:r>
            <a:r>
              <a:rPr lang="en-US" sz="5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Times New Roman"/>
              </a:rPr>
              <a:t>в образовательной деятельности»</a:t>
            </a:r>
            <a:endParaRPr lang="ru-RU" sz="54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6" y="771181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3850" y="1981750"/>
            <a:ext cx="8540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4400" dirty="0">
                <a:solidFill>
                  <a:srgbClr val="FF0000"/>
                </a:solidFill>
                <a:latin typeface="Times New Roman"/>
              </a:rPr>
              <a:t>Задание :</a:t>
            </a:r>
          </a:p>
          <a:p>
            <a:pPr marL="228600" algn="ctr"/>
            <a:r>
              <a:rPr lang="ru-RU" sz="4400" dirty="0" smtClean="0">
                <a:solidFill>
                  <a:srgbClr val="002060"/>
                </a:solidFill>
                <a:latin typeface="Times New Roman"/>
              </a:rPr>
              <a:t>Составить дидактическую игру для  закрепления видов  транспорта</a:t>
            </a:r>
            <a:endParaRPr lang="ru-RU" sz="2400" dirty="0">
              <a:solidFill>
                <a:srgbClr val="333333"/>
              </a:solidFill>
              <a:latin typeface="Times New Roman"/>
            </a:endParaRPr>
          </a:p>
          <a:p>
            <a:pPr marL="228600" algn="r"/>
            <a:endParaRPr lang="ru-RU" sz="2400" dirty="0">
              <a:solidFill>
                <a:srgbClr val="333333"/>
              </a:solidFill>
              <a:latin typeface="Times New Roman"/>
            </a:endParaRPr>
          </a:p>
          <a:p>
            <a:pPr marL="228600" algn="r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6" y="771181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20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4909" y="1040729"/>
            <a:ext cx="63229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3600" dirty="0">
                <a:solidFill>
                  <a:srgbClr val="002060"/>
                </a:solidFill>
                <a:latin typeface="Times New Roman"/>
              </a:rPr>
              <a:t>Рефлексия </a:t>
            </a:r>
          </a:p>
          <a:p>
            <a:pPr marL="228600" algn="ctr"/>
            <a:endParaRPr lang="ru-RU" sz="3600" dirty="0">
              <a:solidFill>
                <a:srgbClr val="002060"/>
              </a:solidFill>
              <a:latin typeface="Times New Roman"/>
            </a:endParaRPr>
          </a:p>
          <a:p>
            <a:pPr marL="228600" algn="ctr"/>
            <a:endParaRPr lang="ru-RU" sz="6000" dirty="0">
              <a:solidFill>
                <a:srgbClr val="002060"/>
              </a:solidFill>
              <a:latin typeface="Times New Roman"/>
            </a:endParaRPr>
          </a:p>
          <a:p>
            <a:pPr marL="228600" algn="r"/>
            <a:endParaRPr lang="ru-RU" sz="2400" dirty="0">
              <a:solidFill>
                <a:srgbClr val="333333"/>
              </a:solidFill>
              <a:latin typeface="Times New Roman"/>
            </a:endParaRPr>
          </a:p>
          <a:p>
            <a:pPr marL="228600" algn="r"/>
            <a:endParaRPr lang="ru-RU" sz="2400" dirty="0">
              <a:solidFill>
                <a:srgbClr val="333333"/>
              </a:solidFill>
              <a:latin typeface="Times New Roman"/>
            </a:endParaRPr>
          </a:p>
          <a:p>
            <a:pPr marL="228600" algn="r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9" y="1997839"/>
            <a:ext cx="6498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«Отрефлексируй»,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мыслил,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ощущал ты «от» и «до»,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бойся, как обычно, если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скажешь что-нибудь не то.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Любая мысль -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открытью дверца,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чувство - к мысли путь,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все способны - в это верьте -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горизонты заглянуть!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638979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3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1545442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67285" y="1332538"/>
            <a:ext cx="7140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  <a:br>
              <a:rPr kumimoji="0" lang="ru-RU" sz="24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«Робототехника «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BEE-BOT</a:t>
            </a:r>
            <a:r>
              <a:rPr kumimoji="0" lang="ru-RU" sz="2400" b="1" i="0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пчела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1722" y="319490"/>
            <a:ext cx="7462277" cy="87431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</a:t>
            </a:r>
            <a:r>
              <a:rPr lang="ru-RU" dirty="0" smtClean="0"/>
              <a:t>детьми дошкольного возраста</a:t>
            </a: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4267200"/>
            <a:ext cx="6184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освоение ИКТ и цифровых технологий;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освоение элементарного программирования;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продуктивной деятельности на основе применения робота «BEE-BOT» пчела.</a:t>
            </a:r>
          </a:p>
        </p:txBody>
      </p:sp>
      <p:pic>
        <p:nvPicPr>
          <p:cNvPr id="2050" name="Picture 2" descr="https://www.merconnet.com/pub/media/catalog/product/cache/a3352e1c9d3acc46c5b94af011c8a449/b/e/beebot-box-pack_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331" b="97246" l="10000" r="90000">
                        <a14:foregroundMark x1="25800" y1="27542" x2="21800" y2="47458"/>
                        <a14:foregroundMark x1="20600" y1="31780" x2="17200" y2="50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03" y="3810644"/>
            <a:ext cx="3070581" cy="2898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405878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1236" y="2444596"/>
            <a:ext cx="7135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ЦЕЛЬ: </a:t>
            </a:r>
            <a:r>
              <a:rPr lang="ru-RU" sz="2400" dirty="0" smtClean="0">
                <a:latin typeface="Times New Roman"/>
              </a:rPr>
              <a:t>Формирование познавательной активности детей дошкольного возраста по средствам использования робота «</a:t>
            </a:r>
            <a:r>
              <a:rPr lang="en-US" sz="2400" dirty="0" smtClean="0">
                <a:latin typeface="Times New Roman"/>
              </a:rPr>
              <a:t>BEE-BOT</a:t>
            </a:r>
            <a:r>
              <a:rPr lang="ru-RU" sz="2400" dirty="0" smtClean="0">
                <a:latin typeface="Times New Roman"/>
              </a:rPr>
              <a:t>» в образовательной деятельности</a:t>
            </a:r>
            <a:endParaRPr lang="ru-RU" sz="2400" u="sng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7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1291442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81722" y="319490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дошкольниками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7693" y="1439056"/>
            <a:ext cx="5666282" cy="4723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ПРОГРАММИРОВАНИЯ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49" name="Группа 2048"/>
          <p:cNvGrpSpPr/>
          <p:nvPr/>
        </p:nvGrpSpPr>
        <p:grpSpPr>
          <a:xfrm rot="20721298">
            <a:off x="237077" y="1866186"/>
            <a:ext cx="1227018" cy="2414042"/>
            <a:chOff x="216185" y="2068701"/>
            <a:chExt cx="1473296" cy="387832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30237" y="4252833"/>
              <a:ext cx="1359244" cy="1694195"/>
              <a:chOff x="1897494" y="1988314"/>
              <a:chExt cx="1359244" cy="1694195"/>
            </a:xfrm>
          </p:grpSpPr>
          <p:pic>
            <p:nvPicPr>
              <p:cNvPr id="3074" name="Picture 2" descr="C:\Users\Анна\Documents\Bluetooth Folder\1642073445200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backgroundRemoval t="478" b="89970" l="9967" r="89986">
                            <a14:backgroundMark x1="14485" y1="70908" x2="23102" y2="77812"/>
                            <a14:backgroundMark x1="23102" y1="77812" x2="23102" y2="77812"/>
                            <a14:backgroundMark x1="35445" y1="81633" x2="21472" y2="74772"/>
                          </a14:backgroundRemoval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9563" r="15293" b="16826"/>
              <a:stretch/>
            </p:blipFill>
            <p:spPr bwMode="auto">
              <a:xfrm>
                <a:off x="1897494" y="2068702"/>
                <a:ext cx="1359244" cy="1613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Овал 8"/>
              <p:cNvSpPr/>
              <p:nvPr/>
            </p:nvSpPr>
            <p:spPr>
              <a:xfrm>
                <a:off x="2037837" y="1988314"/>
                <a:ext cx="876185" cy="74841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16185" y="2068701"/>
              <a:ext cx="1465538" cy="1613807"/>
              <a:chOff x="216185" y="2068701"/>
              <a:chExt cx="1465538" cy="1613807"/>
            </a:xfrm>
          </p:grpSpPr>
          <p:pic>
            <p:nvPicPr>
              <p:cNvPr id="3075" name="Picture 3" descr="C:\Users\Анна\Documents\Bluetooth Folder\164207344520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="" xmlns:a14="http://schemas.microsoft.com/office/drawing/2010/main">
                      <a14:imgLayer r:embed="rId7">
                        <a14:imgEffect>
                          <a14:backgroundRemoval t="10000" b="95367" l="10000" r="90000"/>
                        </a14:imgEffect>
                        <a14:imgEffect>
                          <a14:saturation sat="20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7881" r="8934"/>
              <a:stretch/>
            </p:blipFill>
            <p:spPr bwMode="auto">
              <a:xfrm rot="16200000">
                <a:off x="142050" y="2142836"/>
                <a:ext cx="1613807" cy="1465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462224" y="2145968"/>
                <a:ext cx="1095271" cy="101926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</p:grpSp>
        <p:cxnSp>
          <p:nvCxnSpPr>
            <p:cNvPr id="11" name="Прямая со стрелкой 10"/>
            <p:cNvCxnSpPr/>
            <p:nvPr/>
          </p:nvCxnSpPr>
          <p:spPr>
            <a:xfrm flipV="1">
              <a:off x="842863" y="3248141"/>
              <a:ext cx="201383" cy="12182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8999002"/>
                  </p:ext>
                </p:extLst>
              </p:nvPr>
            </p:nvGraphicFramePr>
            <p:xfrm>
              <a:off x="2351315" y="2736731"/>
              <a:ext cx="6631912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0147"/>
                    <a:gridCol w="6021765"/>
                  </a:tblGrid>
                  <a:tr h="35834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Движение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вперёд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5834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Движение назад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5834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Поворот на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о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направо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58344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Поворот на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kumimoji="0" lang="ru-RU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о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налево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93577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Пауза продолжительность 1 секунда (возможно задать паузу после выполнения одной команды  перед началом следующей)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27101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Очистить память  (перед тем как программировать пчелу на следующие действия, нужно отчистить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память</a:t>
                          </a: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271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GO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Запустить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программу (как только задан маршрут передвижения пчелы, нажимаем кнопку старт 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488999002"/>
                  </p:ext>
                </p:extLst>
              </p:nvPr>
            </p:nvGraphicFramePr>
            <p:xfrm>
              <a:off x="2351315" y="2736731"/>
              <a:ext cx="6631912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10147"/>
                    <a:gridCol w="6021765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Движение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вперёд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Движение назад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223" t="-208333" b="-7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0223" t="-308333" b="-626667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Пауза продолжительность 1 секунда (возможно задать паузу после выполнения одной команды  перед началом следующей)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Очистить память  (перед тем как программировать пчелу на следующие действия, нужно отчистить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память</a:t>
                          </a:r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GO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Запустить</a:t>
                          </a:r>
                          <a:r>
                            <a:rPr lang="ru-RU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программу (как только задан маршрут передвижения пчелы, нажимаем кнопку старт )</a:t>
                          </a:r>
                          <a:endParaRPr lang="ru-RU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2051" name="Группа 2050"/>
          <p:cNvGrpSpPr/>
          <p:nvPr/>
        </p:nvGrpSpPr>
        <p:grpSpPr>
          <a:xfrm>
            <a:off x="2466946" y="2750000"/>
            <a:ext cx="397457" cy="2910046"/>
            <a:chOff x="2466946" y="2750000"/>
            <a:chExt cx="397457" cy="2910046"/>
          </a:xfrm>
        </p:grpSpPr>
        <p:sp>
          <p:nvSpPr>
            <p:cNvPr id="21" name="Стрелка вверх 20"/>
            <p:cNvSpPr/>
            <p:nvPr/>
          </p:nvSpPr>
          <p:spPr>
            <a:xfrm>
              <a:off x="2544688" y="2750000"/>
              <a:ext cx="217029" cy="25120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2552718" y="3165231"/>
              <a:ext cx="208999" cy="2512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2513738" y="3561927"/>
              <a:ext cx="350665" cy="2411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rot="10800000" flipH="1" flipV="1">
              <a:off x="2466946" y="3865541"/>
              <a:ext cx="344913" cy="2730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 25"/>
            <p:cNvSpPr/>
            <p:nvPr/>
          </p:nvSpPr>
          <p:spPr>
            <a:xfrm rot="16200000">
              <a:off x="2470951" y="4514664"/>
              <a:ext cx="336907" cy="273066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Умножение 27"/>
            <p:cNvSpPr/>
            <p:nvPr/>
          </p:nvSpPr>
          <p:spPr>
            <a:xfrm>
              <a:off x="2500721" y="5308354"/>
              <a:ext cx="297416" cy="35169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Picture 2" descr="https://prioritet1.com/assets/images/products/609/nabor-dlya-programmirovaniya-kubo-bo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56" t="14986" r="13750" b="15244"/>
          <a:stretch/>
        </p:blipFill>
        <p:spPr bwMode="auto">
          <a:xfrm>
            <a:off x="45143" y="4330224"/>
            <a:ext cx="1778683" cy="2307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81722" y="319490"/>
            <a:ext cx="7462277" cy="87431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</a:t>
            </a:r>
            <a:r>
              <a:rPr lang="ru-RU" dirty="0" smtClean="0"/>
              <a:t>детьми дошкольного возраста</a:t>
            </a: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6" y="679712"/>
            <a:ext cx="1464879" cy="146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2783297" y="966751"/>
            <a:ext cx="3943165" cy="5759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познавательном развитии </a:t>
            </a:r>
          </a:p>
          <a:p>
            <a:pPr algn="ctr"/>
            <a:endParaRPr lang="ru-RU" alt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1722" y="84703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</a:t>
            </a:r>
            <a:r>
              <a:rPr lang="ru-RU" dirty="0" smtClean="0"/>
              <a:t>познавательном развитии</a:t>
            </a: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099" name="Picture 3" descr="C:\Users\Анна\Documents\Bluetooth Folder\1642073366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146" y="2412005"/>
            <a:ext cx="4063672" cy="3047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7077" y="5967718"/>
            <a:ext cx="3306567" cy="39389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Математическое развитие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нна\Documents\Bluetooth Folder\16420775026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1" y="1935284"/>
            <a:ext cx="2854212" cy="3805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887953" y="5812731"/>
            <a:ext cx="3306567" cy="588069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6" y="679712"/>
            <a:ext cx="1464879" cy="146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81722" y="84703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</a:t>
            </a:r>
            <a:r>
              <a:rPr lang="ru-RU" dirty="0" smtClean="0"/>
              <a:t>познавательном развитии</a:t>
            </a: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2077" y="5472418"/>
            <a:ext cx="3306567" cy="393895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Музыкальное  развитие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4840697" y="5335551"/>
            <a:ext cx="3943165" cy="57597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/>
            <a:endParaRPr lang="ru-RU" sz="16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pPr algn="ctr"/>
            <a:endParaRPr lang="ru-RU" alt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ownloads\IMG-8a2c3d03d305245a20d50adb85580646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4001" y="1892300"/>
            <a:ext cx="4538132" cy="3403599"/>
          </a:xfrm>
          <a:prstGeom prst="rect">
            <a:avLst/>
          </a:prstGeom>
          <a:noFill/>
        </p:spPr>
      </p:pic>
      <p:pic>
        <p:nvPicPr>
          <p:cNvPr id="1027" name="Picture 3" descr="C:\Users\Admin\Downloads\IMG-bb904d48f553e18f8bf0408674707d04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3432" y="2435224"/>
            <a:ext cx="3678768" cy="275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19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6" y="771181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81721" y="0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дошкольниками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2218791" y="854511"/>
            <a:ext cx="5058309" cy="97428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Картотека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дидактических игр с применением 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BEE-BOT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пчелы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203200" y="7512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IMG-d2830c0f10dcfe40a78e5939c0cb2d12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101" y="2438399"/>
            <a:ext cx="4334935" cy="325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dmin\Downloads\IMG_20220117_1525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5293783" y="2931585"/>
            <a:ext cx="3369733" cy="252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47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6" y="771181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81721" y="0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дошкольниками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2218791" y="854511"/>
            <a:ext cx="5058309" cy="97428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Картотека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дидактических игр с применением 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BEE-BOT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пчелы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203200" y="7512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47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4429" y="1791505"/>
            <a:ext cx="3384787" cy="3336879"/>
            <a:chOff x="237077" y="2974209"/>
            <a:chExt cx="3980818" cy="3335151"/>
          </a:xfrm>
        </p:grpSpPr>
        <p:sp>
          <p:nvSpPr>
            <p:cNvPr id="12" name="Скругленный прямоугольник 12">
              <a:extLst>
                <a:ext uri="{FF2B5EF4-FFF2-40B4-BE49-F238E27FC236}">
                  <a16:creationId xmlns:a16="http://schemas.microsoft.com/office/drawing/2014/main" xmlns="" id="{21B969A1-3D41-4343-8CF7-2C746873CD95}"/>
                </a:ext>
              </a:extLst>
            </p:cNvPr>
            <p:cNvSpPr/>
            <p:nvPr/>
          </p:nvSpPr>
          <p:spPr>
            <a:xfrm>
              <a:off x="237077" y="2974209"/>
              <a:ext cx="3980818" cy="586115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alt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>
                <a:defRPr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ПРИМЕНЕНИЕ В РАБОТЕ ПО ОБУЧЕНИЮ ГРАМОТЕ</a:t>
              </a:r>
              <a:endPara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>
                <a:defRPr/>
              </a:pPr>
              <a:endParaRPr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9" name="Picture 3" descr="C:\Users\Анна\Documents\Bluetooth Folder\164180893016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77" y="3672067"/>
              <a:ext cx="3516390" cy="26372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114106" y="3251689"/>
            <a:ext cx="3035358" cy="3147943"/>
            <a:chOff x="4864659" y="2087292"/>
            <a:chExt cx="3491486" cy="4371344"/>
          </a:xfrm>
        </p:grpSpPr>
        <p:pic>
          <p:nvPicPr>
            <p:cNvPr id="4102" name="Picture 6" descr="C:\Users\Анна\Desktop\гимнастика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643" b="13094"/>
            <a:stretch/>
          </p:blipFill>
          <p:spPr bwMode="auto">
            <a:xfrm>
              <a:off x="5146578" y="2087292"/>
              <a:ext cx="2768229" cy="37579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Скругленный прямоугольник 16"/>
            <p:cNvSpPr>
              <a:spLocks noChangeArrowheads="1"/>
            </p:cNvSpPr>
            <p:nvPr/>
          </p:nvSpPr>
          <p:spPr bwMode="auto">
            <a:xfrm rot="21071918">
              <a:off x="4864659" y="5654243"/>
              <a:ext cx="3491486" cy="80439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</a:rPr>
                <a:t>Выполнение</a:t>
              </a:r>
              <a:r>
                <a:rPr kumimoji="0" lang="ru-RU" alt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</a:rPr>
                <a:t> артикуляционной гимнастики</a:t>
              </a:r>
              <a:endPara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81722" y="319490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</a:t>
            </a:r>
            <a:r>
              <a:rPr lang="ru-RU" dirty="0" smtClean="0"/>
              <a:t>коррекционно-логопедической работе</a:t>
            </a:r>
            <a:endParaRPr lang="ru-RU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53301" y="1755882"/>
            <a:ext cx="3237398" cy="3372502"/>
            <a:chOff x="2044930" y="2786447"/>
            <a:chExt cx="2874258" cy="3226943"/>
          </a:xfrm>
        </p:grpSpPr>
        <p:pic>
          <p:nvPicPr>
            <p:cNvPr id="17" name="Picture 2" descr="C:\Users\Анна\Documents\Bluetooth Folder\164207336603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358" y="2786447"/>
              <a:ext cx="2223280" cy="2964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Скругленный прямоугольник 12">
              <a:extLst>
                <a:ext uri="{FF2B5EF4-FFF2-40B4-BE49-F238E27FC236}">
                  <a16:creationId xmlns:a16="http://schemas.microsoft.com/office/drawing/2014/main" xmlns="" id="{21B969A1-3D41-4343-8CF7-2C746873CD95}"/>
                </a:ext>
              </a:extLst>
            </p:cNvPr>
            <p:cNvSpPr/>
            <p:nvPr/>
          </p:nvSpPr>
          <p:spPr>
            <a:xfrm>
              <a:off x="2044930" y="5529130"/>
              <a:ext cx="2874258" cy="48426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altLang="ru-RU" sz="1400" b="1" dirty="0" smtClean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>
                <a:defRPr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Arial Black" panose="020B0A04020102020204" pitchFamily="34" charset="0"/>
                </a:rPr>
                <a:t>Автоматизация звука</a:t>
              </a:r>
              <a:endParaRPr lang="ru-RU" altLang="ru-RU" sz="1400" b="1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 algn="ctr">
                <a:defRPr/>
              </a:pPr>
              <a:endParaRPr 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6" y="1075270"/>
            <a:ext cx="1547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07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1"/>
            <a:ext cx="9144000" cy="638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84578"/>
          <a:stretch/>
        </p:blipFill>
        <p:spPr>
          <a:xfrm>
            <a:off x="0" y="6709272"/>
            <a:ext cx="9144000" cy="148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38978"/>
            <a:ext cx="9144000" cy="132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16" y="771181"/>
            <a:ext cx="1470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94DB76B1-D16C-470F-BBD9-802CCA0F3B7E}"/>
              </a:ext>
            </a:extLst>
          </p:cNvPr>
          <p:cNvSpPr/>
          <p:nvPr/>
        </p:nvSpPr>
        <p:spPr>
          <a:xfrm>
            <a:off x="1469036" y="771180"/>
            <a:ext cx="6580681" cy="1125714"/>
          </a:xfrm>
          <a:prstGeom prst="triangle">
            <a:avLst>
              <a:gd name="adj" fmla="val 50462"/>
            </a:avLst>
          </a:prstGeom>
          <a:solidFill>
            <a:srgbClr val="A1FD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0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программирования робота « </a:t>
            </a:r>
            <a:r>
              <a:rPr lang="en-US" sz="20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BEE-BOT</a:t>
            </a:r>
            <a:r>
              <a:rPr lang="ru-RU" sz="2000" b="1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i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73073162"/>
              </p:ext>
            </p:extLst>
          </p:nvPr>
        </p:nvGraphicFramePr>
        <p:xfrm>
          <a:off x="1524000" y="18968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81721" y="0"/>
            <a:ext cx="7462277" cy="634380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ru-RU"/>
            </a:defPPr>
            <a:lvl1pPr algn="ctr">
              <a:defRPr sz="2000" b="1" kern="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«BEE-BOT» пчелы в образовательной деятельности с дошкольниками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1" name="Picture 2" descr="C:\Users\Анна\Downloads\image-14-01-22-02-48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2137" b="100000" l="0" r="100000">
                        <a14:foregroundMark x1="37500" y1="5128" x2="72333" y2="29487"/>
                        <a14:foregroundMark x1="72333" y1="29487" x2="72333" y2="29487"/>
                        <a14:foregroundMark x1="38500" y1="21368" x2="55167" y2="8120"/>
                        <a14:foregroundMark x1="46000" y1="5128" x2="66667" y2="20299"/>
                        <a14:foregroundMark x1="53167" y1="22863" x2="63167" y2="29487"/>
                        <a14:foregroundMark x1="76500" y1="32692" x2="88000" y2="40812"/>
                        <a14:foregroundMark x1="77167" y1="47863" x2="87333" y2="62393"/>
                        <a14:foregroundMark x1="73167" y1="50855" x2="73167" y2="65385"/>
                        <a14:foregroundMark x1="75333" y1="49145" x2="75333" y2="65385"/>
                        <a14:foregroundMark x1="90167" y1="67521" x2="98333" y2="73718"/>
                        <a14:foregroundMark x1="86167" y1="33333" x2="88333" y2="33120"/>
                        <a14:foregroundMark x1="23326" y1="33432" x2="73441" y2="73373"/>
                        <a14:foregroundMark x1="28176" y1="31657" x2="68591" y2="44379"/>
                        <a14:foregroundMark x1="23326" y1="72485" x2="82679" y2="68935"/>
                        <a14:foregroundMark x1="24018" y1="52663" x2="48730" y2="50888"/>
                        <a14:foregroundMark x1="19861" y1="46154" x2="33949" y2="53550"/>
                        <a14:foregroundMark x1="40416" y1="96154" x2="62125" y2="78994"/>
                        <a14:foregroundMark x1="41801" y1="89645" x2="50808" y2="81657"/>
                        <a14:foregroundMark x1="60046" y1="42604" x2="89145" y2="39941"/>
                        <a14:foregroundMark x1="67898" y1="58876" x2="84758" y2="57988"/>
                        <a14:backgroundMark x1="74333" y1="30983" x2="98000" y2="2991"/>
                        <a14:backgroundMark x1="74333" y1="31197" x2="98667" y2="31838"/>
                        <a14:backgroundMark x1="93500" y1="33974" x2="93500" y2="64103"/>
                        <a14:backgroundMark x1="58333" y1="97009" x2="98833" y2="75855"/>
                        <a14:backgroundMark x1="15167" y1="4701" x2="833" y2="25000"/>
                        <a14:backgroundMark x1="2833" y1="27350" x2="1333" y2="34615"/>
                        <a14:backgroundMark x1="1333" y1="34615" x2="1333" y2="39744"/>
                        <a14:backgroundMark x1="1500" y1="65385" x2="10667" y2="97863"/>
                        <a14:backgroundMark x1="74833" y1="45726" x2="74833" y2="6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1"/>
          <a:stretch/>
        </p:blipFill>
        <p:spPr bwMode="auto">
          <a:xfrm>
            <a:off x="0" y="319490"/>
            <a:ext cx="1796184" cy="1375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3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325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Воропаева Е.А.</dc:creator>
  <cp:lastModifiedBy>Windows User</cp:lastModifiedBy>
  <cp:revision>165</cp:revision>
  <dcterms:created xsi:type="dcterms:W3CDTF">2019-12-24T08:52:19Z</dcterms:created>
  <dcterms:modified xsi:type="dcterms:W3CDTF">2022-01-21T02:13:20Z</dcterms:modified>
</cp:coreProperties>
</file>