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воспитатель </a:t>
            </a:r>
          </a:p>
          <a:p>
            <a:r>
              <a:rPr lang="ru-RU" dirty="0" smtClean="0"/>
              <a:t>Ермолаева Наталия Михайловна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«Влияние устного народного творчества на развитие речи у </a:t>
            </a:r>
            <a:r>
              <a:rPr lang="ru-RU" dirty="0" smtClean="0"/>
              <a:t>детей</a:t>
            </a:r>
            <a:r>
              <a:rPr lang="en-US" dirty="0" smtClean="0"/>
              <a:t> </a:t>
            </a:r>
            <a:r>
              <a:rPr lang="ru-RU" dirty="0" smtClean="0"/>
              <a:t>дошкольного возраста»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2896"/>
            <a:ext cx="1109985" cy="110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«Хороводные игры»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 smtClean="0"/>
              <a:t>тишина; -ходит Ваня; -флажок; -пузырь; -зайка; -колпачок; -мы матрёшки; -дети и петух; -затейники; -угадай чей голос.</a:t>
            </a:r>
            <a:endParaRPr lang="ru-RU" dirty="0"/>
          </a:p>
        </p:txBody>
      </p:sp>
      <p:pic>
        <p:nvPicPr>
          <p:cNvPr id="7170" name="Picture 2" descr="C:\Users\Admin\Downloads\IMG_20211021_094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smtClean="0"/>
              <a:t>ребенка сформируется устойчивый интерес к народному творчеству. Словарь детей обогатиться новыми словами, оборотами, выражениями. Повыситься уровень связной речи. Выводы  Использование в работе с детьми устного народного творчества создает уникальные условия для развития речи, мышления детей, мотивации поведения, накопления положительного морального опыта в межличностных отношениях. Применение в детском саду русского фольклора позволяет детям приобретать необходимые умения и навыки для использования их в речевом общении, театрализованных, сюжетных играх. Приобщать ребенка к народной культуре следует начинать с раннего детства. Фольклор является уникальным средством для передачи народной мудрости и воспитании детей на начальном этапе их развития. Детское творчество основано на подражании, которое служит важным фактором развития ребенка, его речи.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устное народное творчество?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044" t="44747" r="59150" b="25328"/>
          <a:stretch>
            <a:fillRect/>
          </a:stretch>
        </p:blipFill>
        <p:spPr bwMode="auto">
          <a:xfrm>
            <a:off x="3563888" y="4005064"/>
            <a:ext cx="2520280" cy="228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772816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«</a:t>
            </a:r>
            <a:r>
              <a:rPr lang="ru-RU" sz="2000" dirty="0" smtClean="0"/>
              <a:t>Устное» - передавалось «из уста в уста», так как раньше не записывалось. «Народное» - создание каким-то народом. «Творчество» - это когда что-то придумывают, творят.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Почему наши дети плохо говорят?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Может </a:t>
            </a:r>
            <a:r>
              <a:rPr lang="ru-RU" dirty="0" smtClean="0"/>
              <a:t>потому, что мы разучились с ними разговаривать. Общаясь со своими детьми, родители редко используют поговорки и пословицы, а ведь в них заключается суть разрешения любого конфликта. Устное народное творчество обладает удивительной способностью пробуждать в людях доброе начало. Использование малых фольклорных жанров помогает развить речь ребенка, мышление, устанавливать межличностные взаимоотношения, создает доброжелательную атмосферу.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Основными задачами в развитии речи детей являются: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Воспитание звуковой культуры речи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2. Обогащение и активизация словаря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smtClean="0"/>
              <a:t>3. Формирование грамматического строя речи;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Цель</a:t>
            </a:r>
            <a:r>
              <a:rPr lang="ru-RU" dirty="0" smtClean="0"/>
              <a:t>: Развитие различных способностей детей в процессе знакомства с малыми фольклорными формами.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Жанры детского фольклора, используемые в работе: 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862" t="21123" r="26076" b="50528"/>
          <a:stretch>
            <a:fillRect/>
          </a:stretch>
        </p:blipFill>
        <p:spPr bwMode="auto">
          <a:xfrm>
            <a:off x="4788024" y="4869160"/>
            <a:ext cx="4104456" cy="147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134076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</a:t>
            </a:r>
            <a:r>
              <a:rPr lang="ru-RU" sz="2800" dirty="0" smtClean="0"/>
              <a:t>колыбельные песни; </a:t>
            </a:r>
            <a:endParaRPr lang="ru-RU" sz="2800" dirty="0" smtClean="0"/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потешки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-прибаутки; </a:t>
            </a:r>
            <a:endParaRPr lang="ru-RU" sz="2800" dirty="0" smtClean="0"/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заклички</a:t>
            </a:r>
            <a:r>
              <a:rPr lang="ru-RU" sz="2800" dirty="0" smtClean="0"/>
              <a:t>; </a:t>
            </a:r>
            <a:endParaRPr lang="ru-RU" sz="2800" dirty="0" smtClean="0"/>
          </a:p>
          <a:p>
            <a:r>
              <a:rPr lang="ru-RU" sz="2800" dirty="0" smtClean="0"/>
              <a:t>-</a:t>
            </a:r>
            <a:r>
              <a:rPr lang="ru-RU" sz="2800" dirty="0" smtClean="0"/>
              <a:t>приговорки; </a:t>
            </a:r>
            <a:endParaRPr lang="ru-RU" sz="2800" dirty="0" smtClean="0"/>
          </a:p>
          <a:p>
            <a:r>
              <a:rPr lang="ru-RU" sz="2800" dirty="0" smtClean="0"/>
              <a:t>-</a:t>
            </a:r>
            <a:r>
              <a:rPr lang="ru-RU" sz="2800" dirty="0" smtClean="0"/>
              <a:t>детские игровые песни (считалки, дразнилки, песни для детей об окружающей их жизни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-народные игры.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Развивающая </a:t>
            </a:r>
            <a:r>
              <a:rPr lang="ru-RU" dirty="0" smtClean="0"/>
              <a:t>среда детского </a:t>
            </a:r>
            <a:r>
              <a:rPr lang="ru-RU" dirty="0" smtClean="0"/>
              <a:t>сада</a:t>
            </a:r>
            <a:endParaRPr lang="ru-RU" dirty="0"/>
          </a:p>
        </p:txBody>
      </p:sp>
      <p:pic>
        <p:nvPicPr>
          <p:cNvPr id="3074" name="Picture 2" descr="C:\Users\Admin\Desktop\C7lpI38UwAQRVp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3930352" cy="2947764"/>
          </a:xfrm>
          <a:prstGeom prst="rect">
            <a:avLst/>
          </a:prstGeom>
          <a:noFill/>
        </p:spPr>
      </p:pic>
      <p:pic>
        <p:nvPicPr>
          <p:cNvPr id="5" name="Picture 2" descr="C:\Users\Admin\Downloads\20220131_145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2304" y="2165685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Заклички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Едет </a:t>
            </a:r>
            <a:r>
              <a:rPr lang="ru-RU" dirty="0" smtClean="0"/>
              <a:t>Масленица дорогая, Наша гостьюшка годовая, На саночках расписных, На кониках вороных. Живёт Масленица семь деньков. Оставайся, Масленица, семь годков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4542" t="33491" r="44476" b="22443"/>
          <a:stretch>
            <a:fillRect/>
          </a:stretch>
        </p:blipFill>
        <p:spPr bwMode="auto">
          <a:xfrm>
            <a:off x="2915816" y="3501008"/>
            <a:ext cx="339301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Колыбельные песни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6192688" cy="4248472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Баю-баюшки-баю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ложися</a:t>
            </a:r>
            <a:r>
              <a:rPr lang="ru-RU" dirty="0" smtClean="0"/>
              <a:t> на краю.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Придет </a:t>
            </a:r>
            <a:r>
              <a:rPr lang="ru-RU" dirty="0" smtClean="0"/>
              <a:t>серенький волчок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 </a:t>
            </a:r>
            <a:r>
              <a:rPr lang="ru-RU" dirty="0" smtClean="0"/>
              <a:t>ухватит за бочок.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И </a:t>
            </a:r>
            <a:r>
              <a:rPr lang="ru-RU" dirty="0" smtClean="0"/>
              <a:t>потащит во лесок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Под </a:t>
            </a:r>
            <a:r>
              <a:rPr lang="ru-RU" dirty="0" smtClean="0"/>
              <a:t>осиновый кусток.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Ты </a:t>
            </a:r>
            <a:r>
              <a:rPr lang="ru-RU" dirty="0" smtClean="0"/>
              <a:t>к нам, </a:t>
            </a:r>
            <a:r>
              <a:rPr lang="ru-RU" dirty="0" err="1" smtClean="0"/>
              <a:t>волчик</a:t>
            </a:r>
            <a:r>
              <a:rPr lang="ru-RU" dirty="0" smtClean="0"/>
              <a:t>,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не ходи</a:t>
            </a:r>
            <a:r>
              <a:rPr lang="ru-RU" dirty="0" smtClean="0"/>
              <a:t>, Нашу Машу не буди.</a:t>
            </a:r>
            <a:endParaRPr lang="ru-RU" dirty="0"/>
          </a:p>
        </p:txBody>
      </p:sp>
      <p:pic>
        <p:nvPicPr>
          <p:cNvPr id="5122" name="Picture 2" descr="C:\Users\Admin\Desktop\100023077402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564904"/>
            <a:ext cx="2476979" cy="3687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Народная игра «У медведя во бору»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Admin\Desktop\49551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942760" cy="3938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</TotalTime>
  <Words>363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«Влияние устного народного творчества на развитие речи у детей дошкольного возраста»</vt:lpstr>
      <vt:lpstr>Что такое устное народное творчество? </vt:lpstr>
      <vt:lpstr>Проблема Почему наши дети плохо говорят? </vt:lpstr>
      <vt:lpstr>Основными задачами в развитии речи детей являются: </vt:lpstr>
      <vt:lpstr>Жанры детского фольклора, используемые в работе: </vt:lpstr>
      <vt:lpstr> Развивающая среда детского сада</vt:lpstr>
      <vt:lpstr>Заклички </vt:lpstr>
      <vt:lpstr>Колыбельные песни </vt:lpstr>
      <vt:lpstr>Народная игра «У медведя во бору» </vt:lpstr>
      <vt:lpstr>«Хороводные игры» </vt:lpstr>
      <vt:lpstr>Ожидаемые результаты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устного народного творчества на развитие речи у детей дошкольного возраста»</dc:title>
  <dc:creator>Admin</dc:creator>
  <cp:lastModifiedBy>Windows User</cp:lastModifiedBy>
  <cp:revision>3</cp:revision>
  <dcterms:created xsi:type="dcterms:W3CDTF">2022-01-31T06:37:16Z</dcterms:created>
  <dcterms:modified xsi:type="dcterms:W3CDTF">2022-01-31T07:05:42Z</dcterms:modified>
</cp:coreProperties>
</file>