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5858-9104-4DA1-B563-833DF52EB93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00CC-1B34-4612-8D96-F928D7E0F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7863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5858-9104-4DA1-B563-833DF52EB93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00CC-1B34-4612-8D96-F928D7E0F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47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5858-9104-4DA1-B563-833DF52EB93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00CC-1B34-4612-8D96-F928D7E0F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242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5858-9104-4DA1-B563-833DF52EB93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00CC-1B34-4612-8D96-F928D7E0F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8807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5858-9104-4DA1-B563-833DF52EB93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00CC-1B34-4612-8D96-F928D7E0F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0573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5858-9104-4DA1-B563-833DF52EB93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00CC-1B34-4612-8D96-F928D7E0F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581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5858-9104-4DA1-B563-833DF52EB93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00CC-1B34-4612-8D96-F928D7E0F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300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5858-9104-4DA1-B563-833DF52EB93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00CC-1B34-4612-8D96-F928D7E0F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388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5858-9104-4DA1-B563-833DF52EB93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00CC-1B34-4612-8D96-F928D7E0F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09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5858-9104-4DA1-B563-833DF52EB93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00CC-1B34-4612-8D96-F928D7E0F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56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5858-9104-4DA1-B563-833DF52EB93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00CC-1B34-4612-8D96-F928D7E0F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8487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25858-9104-4DA1-B563-833DF52EB93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D00CC-1B34-4612-8D96-F928D7E0F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900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www.maam.ru/upload/blogs/detsad-237469-1496497957.jpg"/>
          <p:cNvPicPr>
            <a:picLocks noChangeAspect="1" noChangeArrowheads="1"/>
          </p:cNvPicPr>
          <p:nvPr/>
        </p:nvPicPr>
        <p:blipFill>
          <a:blip r:embed="rId2" cstate="print"/>
          <a:srcRect b="6898"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Центры </a:t>
            </a:r>
            <a:r>
              <a:rPr lang="ru-RU" b="1" dirty="0" smtClean="0">
                <a:solidFill>
                  <a:srgbClr val="002060"/>
                </a:solidFill>
              </a:rPr>
              <a:t>дорожной и </a:t>
            </a:r>
            <a:r>
              <a:rPr lang="ru-RU" b="1" smtClean="0">
                <a:solidFill>
                  <a:srgbClr val="002060"/>
                </a:solidFill>
              </a:rPr>
              <a:t>пожарной </a:t>
            </a:r>
            <a:r>
              <a:rPr lang="ru-RU" b="1" smtClean="0">
                <a:solidFill>
                  <a:srgbClr val="002060"/>
                </a:solidFill>
              </a:rPr>
              <a:t>безопасности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04248" y="1844824"/>
            <a:ext cx="1944216" cy="151216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Подготовила воспитатель группы № 13 Дьяченко И.Л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84582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9551" cy="616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8177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5"/>
            <a:ext cx="8136904" cy="610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0716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80920" cy="621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6728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772400" cy="864095"/>
          </a:xfrm>
        </p:spPr>
        <p:txBody>
          <a:bodyPr/>
          <a:lstStyle/>
          <a:p>
            <a:r>
              <a:rPr lang="ru-RU" dirty="0" smtClean="0"/>
              <a:t>Пожары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052736"/>
            <a:ext cx="7416824" cy="5184576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первичным средствам пожаротушения относятся устройства, инструменты и материалы, предназначенные для локализации или тушения пожара на начальной стадии его развития.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Вода.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Охлаждает горящий предмет и затрудняет загорание не охваченных огнем, частей.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Воду нельзя использовать для тушения: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электрических приборов;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бензина, керосина, масла и других ЛВЖ.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Кошма.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Предназначена для изоляции очага горения от доступа воздуха. Этот метод очень эффективен, но применяется лишь при небольшом очаге горения.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использовать для тушения загорания синтетические ткани.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Песок и земля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Применяются для тушения небольших очагов горения, в том числе проливов горючих жидкостей (керосин, бензин, масла, смолы и др.).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использовать для тушения загорания синтетические ткани.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Внутренний пожарный кран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предназначен для тушения загораний веществ и материалов, кроме электроустановок под напряжением.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Порошковые огнетушители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предназначены для тушения пожаров твердых, жидких и газообразных веществ (в зависимости от марки используемого огнетушащего порошка), а также электроустановок, находящихся под напряжением до 1000 В.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9081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24136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безопасного поведения ребенка на улице очень актуален. Именно поэтому в каждой группе детского сада должен быть уголок дорожной безопасности. Содержание уголка и особенности организации деятельности в нем зависят от возрастной группы.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776863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3419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772816"/>
            <a:ext cx="7772400" cy="3996159"/>
          </a:xfrm>
        </p:spPr>
        <p:txBody>
          <a:bodyPr>
            <a:noAutofit/>
          </a:bodyPr>
          <a:lstStyle/>
          <a:p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группах раннего возраста зона дорожного движения создается для решения ряд задач:</a:t>
            </a:r>
            <a:b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-Учить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распознавать сигналы светофора: красный и зеленый. Формировать устойчивое представление о действиях по сигналу: стоять или идти.</a:t>
            </a:r>
            <a:b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-Познакомить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видами транспорта: легковой, грузовой, общественный.</a:t>
            </a:r>
            <a:b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-Дать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 деталях автомобиля: кабина, колеса, руль, кузов.</a:t>
            </a:r>
            <a:b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Центром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уголка дорожной безопасности для малышей становится автомобиль. Учитывая особенности возраста - активные действия с предметами, стремление повторять друг за другом - в уголке должно быть большое количество игрушечных автомобилей: грузовых, легковых и общественного транспорта.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76673"/>
            <a:ext cx="7772400" cy="93610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ПДД для самых маленьких (ранний возраст)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156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ПДД также может содержать: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картинки на тему «Транспорт».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Простейший макет светофора, красный и зеленые круги для имитации светофора.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Атрибуты для игры «Гаражи», «Шоферы»: рули, шапочки с изображением транспорта.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67680"/>
            <a:ext cx="5400600" cy="461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745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Уголок дорожного движения во второй младшей группе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  <a:t>Перед воспитателем детей младшего дошкольного возраста стоят задачи:</a:t>
            </a:r>
          </a:p>
          <a:p>
            <a:pPr>
              <a:buFont typeface="+mj-lt"/>
              <a:buAutoNum type="arabicPeriod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  <a:t>Продолжать знакомить детей с видами транспорта.</a:t>
            </a:r>
          </a:p>
          <a:p>
            <a:pPr>
              <a:buFont typeface="+mj-lt"/>
              <a:buAutoNum type="arabicPeriod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  <a:t>Учить детей правилам поведения в общественном транспорте.</a:t>
            </a:r>
          </a:p>
          <a:p>
            <a:pPr>
              <a:buFont typeface="+mj-lt"/>
              <a:buAutoNum type="arabicPeriod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  <a:t>Учить детей различать тротуар и проезжую часть, понимать значение желтого цвета светофора.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20688"/>
            <a:ext cx="5040559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3385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Младшие дошкольники продолжают играть с игрушечными машинками, которые дополняются специальным транспортом: «Скорая помощь», «Пожарная», «Полиция». Игрушки становятся более реалистичными.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83472"/>
            <a:ext cx="2269182" cy="226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990" y="1268760"/>
            <a:ext cx="2495922" cy="249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28800"/>
            <a:ext cx="201622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990" y="3645024"/>
            <a:ext cx="2910433" cy="29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7917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Уголок ПДД в средней группе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60908"/>
            <a:ext cx="7344816" cy="549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4485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752071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387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08912" cy="615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4646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180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Центры дорожной и пожарной безопасности</vt:lpstr>
      <vt:lpstr>Вопрос безопасного поведения ребенка на улице очень актуален. Именно поэтому в каждой группе детского сада должен быть уголок дорожной безопасности. Содержание уголка и особенности организации деятельности в нем зависят от возрастной группы. </vt:lpstr>
      <vt:lpstr>В группах раннего возраста зона дорожного движения создается для решения ряд задач: -Учить детей распознавать сигналы светофора: красный и зеленый. Формировать устойчивое представление о действиях по сигналу: стоять или идти. -Познакомить детей с видами транспорта: легковой, грузовой, общественный. -Дать представление о деталях автомобиля: кабина, колеса, руль, кузов. Центром уголка дорожной безопасности для малышей становится автомобиль. Учитывая особенности возраста - активные действия с предметами, стремление повторять друг за другом - в уголке должно быть большое количество игрушечных автомобилей: грузовых, легковых и общественного транспорта.</vt:lpstr>
      <vt:lpstr>Уголок ПДД также может содержать:  Дидактические картинки на тему «Транспорт». Простейший макет светофора, красный и зеленые круги для имитации светофора. Атрибуты для игры «Гаражи», «Шоферы»: рули, шапочки с изображением транспорта. </vt:lpstr>
      <vt:lpstr>Уголок дорожного движения во второй младшей группе</vt:lpstr>
      <vt:lpstr>Младшие дошкольники продолжают играть с игрушечными машинками, которые дополняются специальным транспортом: «Скорая помощь», «Пожарная», «Полиция». Игрушки становятся более реалистичными.</vt:lpstr>
      <vt:lpstr>Уголок ПДД в средней группе </vt:lpstr>
      <vt:lpstr>Слайд 8</vt:lpstr>
      <vt:lpstr>Слайд 9</vt:lpstr>
      <vt:lpstr>Слайд 10</vt:lpstr>
      <vt:lpstr>Слайд 11</vt:lpstr>
      <vt:lpstr>Слайд 12</vt:lpstr>
      <vt:lpstr>Пожары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</dc:creator>
  <cp:lastModifiedBy>Windows User</cp:lastModifiedBy>
  <cp:revision>10</cp:revision>
  <dcterms:created xsi:type="dcterms:W3CDTF">2021-01-26T09:07:17Z</dcterms:created>
  <dcterms:modified xsi:type="dcterms:W3CDTF">2022-01-31T06:09:09Z</dcterms:modified>
</cp:coreProperties>
</file>