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7" r:id="rId6"/>
    <p:sldId id="278" r:id="rId7"/>
    <p:sldId id="272" r:id="rId8"/>
    <p:sldId id="259" r:id="rId9"/>
    <p:sldId id="260" r:id="rId10"/>
    <p:sldId id="276" r:id="rId11"/>
    <p:sldId id="261" r:id="rId12"/>
    <p:sldId id="268" r:id="rId13"/>
    <p:sldId id="269" r:id="rId14"/>
    <p:sldId id="270" r:id="rId15"/>
    <p:sldId id="271" r:id="rId16"/>
    <p:sldId id="262" r:id="rId17"/>
    <p:sldId id="263" r:id="rId18"/>
    <p:sldId id="280" r:id="rId19"/>
    <p:sldId id="275" r:id="rId20"/>
    <p:sldId id="273" r:id="rId21"/>
    <p:sldId id="279" r:id="rId22"/>
    <p:sldId id="264" r:id="rId23"/>
    <p:sldId id="265" r:id="rId24"/>
    <p:sldId id="27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B2840-FCFC-438E-B43E-991AAECDC74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CAE13E-D26C-4C28-AC2A-61E56F3AE02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Цель</a:t>
          </a:r>
        </a:p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 работы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DC286B79-2D33-42A0-80AA-E3D1044B3924}" type="parTrans" cxnId="{F2B0EF85-E274-488C-8222-09D3B6191A5E}">
      <dgm:prSet/>
      <dgm:spPr/>
      <dgm:t>
        <a:bodyPr/>
        <a:lstStyle/>
        <a:p>
          <a:endParaRPr lang="ru-RU"/>
        </a:p>
      </dgm:t>
    </dgm:pt>
    <dgm:pt modelId="{E5ED47CE-2EC7-419D-BFF9-ECD8ED410B25}" type="sibTrans" cxnId="{F2B0EF85-E274-488C-8222-09D3B6191A5E}">
      <dgm:prSet/>
      <dgm:spPr/>
      <dgm:t>
        <a:bodyPr/>
        <a:lstStyle/>
        <a:p>
          <a:endParaRPr lang="ru-RU"/>
        </a:p>
      </dgm:t>
    </dgm:pt>
    <dgm:pt modelId="{03469FA3-AB60-4FE2-88BC-AB628125F37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Донести до педагогического коллектива новые требования ФГОС по взаимодействию ДОУ с семьей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70FBC7BE-F26C-49F7-8AF1-AA708A9B75D4}" type="parTrans" cxnId="{ECD6AEA2-F0FF-4D56-8F8C-FF0D48E4B2F8}">
      <dgm:prSet/>
      <dgm:spPr/>
      <dgm:t>
        <a:bodyPr/>
        <a:lstStyle/>
        <a:p>
          <a:endParaRPr lang="ru-RU"/>
        </a:p>
      </dgm:t>
    </dgm:pt>
    <dgm:pt modelId="{A3A658F9-2EBE-4B4F-A0C6-47D21F1CF4ED}" type="sibTrans" cxnId="{ECD6AEA2-F0FF-4D56-8F8C-FF0D48E4B2F8}">
      <dgm:prSet/>
      <dgm:spPr/>
      <dgm:t>
        <a:bodyPr/>
        <a:lstStyle/>
        <a:p>
          <a:endParaRPr lang="ru-RU"/>
        </a:p>
      </dgm:t>
    </dgm:pt>
    <dgm:pt modelId="{64AEB24C-222C-41F6-A44D-7417B4B1CF7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Задача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5A15A29C-A567-4D31-B855-930BBEE13791}" type="parTrans" cxnId="{D5B01B74-230C-46F2-B588-CBF8F8F99FB0}">
      <dgm:prSet/>
      <dgm:spPr/>
      <dgm:t>
        <a:bodyPr/>
        <a:lstStyle/>
        <a:p>
          <a:endParaRPr lang="ru-RU"/>
        </a:p>
      </dgm:t>
    </dgm:pt>
    <dgm:pt modelId="{D051291E-5619-4B16-B811-64444CF2519B}" type="sibTrans" cxnId="{D5B01B74-230C-46F2-B588-CBF8F8F99FB0}">
      <dgm:prSet/>
      <dgm:spPr/>
      <dgm:t>
        <a:bodyPr/>
        <a:lstStyle/>
        <a:p>
          <a:endParaRPr lang="ru-RU"/>
        </a:p>
      </dgm:t>
    </dgm:pt>
    <dgm:pt modelId="{37777F28-4DDD-436F-825D-60B4DA1D405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Раскрыть направления и формы взаимодействия ДОУ с семьей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A556B705-EF33-43A0-AD45-D373BABA9DA0}" type="parTrans" cxnId="{F366FCCA-38C1-4AEF-A854-944C9FE3B54A}">
      <dgm:prSet/>
      <dgm:spPr/>
      <dgm:t>
        <a:bodyPr/>
        <a:lstStyle/>
        <a:p>
          <a:endParaRPr lang="ru-RU"/>
        </a:p>
      </dgm:t>
    </dgm:pt>
    <dgm:pt modelId="{7125ACB2-FFCB-4E51-AD48-372300B22A4A}" type="sibTrans" cxnId="{F366FCCA-38C1-4AEF-A854-944C9FE3B54A}">
      <dgm:prSet/>
      <dgm:spPr/>
      <dgm:t>
        <a:bodyPr/>
        <a:lstStyle/>
        <a:p>
          <a:endParaRPr lang="ru-RU"/>
        </a:p>
      </dgm:t>
    </dgm:pt>
    <dgm:pt modelId="{ABBE5C4E-7F55-4031-8C86-030663018AC8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</a:rPr>
            <a:t>Целевая аудитория</a:t>
          </a:r>
          <a:endParaRPr lang="ru-RU" sz="2000" b="1" dirty="0">
            <a:solidFill>
              <a:schemeClr val="tx2">
                <a:lumMod val="75000"/>
              </a:schemeClr>
            </a:solidFill>
          </a:endParaRPr>
        </a:p>
      </dgm:t>
    </dgm:pt>
    <dgm:pt modelId="{3E33D730-396E-458A-B5E9-8980A256B2C6}" type="parTrans" cxnId="{447DAAE3-33BE-44A0-A885-6FF267AD2512}">
      <dgm:prSet/>
      <dgm:spPr/>
      <dgm:t>
        <a:bodyPr/>
        <a:lstStyle/>
        <a:p>
          <a:endParaRPr lang="ru-RU"/>
        </a:p>
      </dgm:t>
    </dgm:pt>
    <dgm:pt modelId="{74ED4F5B-013F-4F9D-B9F5-5CC59C442B85}" type="sibTrans" cxnId="{447DAAE3-33BE-44A0-A885-6FF267AD2512}">
      <dgm:prSet/>
      <dgm:spPr/>
      <dgm:t>
        <a:bodyPr/>
        <a:lstStyle/>
        <a:p>
          <a:endParaRPr lang="ru-RU"/>
        </a:p>
      </dgm:t>
    </dgm:pt>
    <dgm:pt modelId="{76883467-7EE5-414A-B701-201444A6741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Педагогический коллектив ДОУ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21C59834-59B0-4E3C-8F13-C1C6F0F0BE45}" type="parTrans" cxnId="{62D47AB8-9083-4AE7-9F6C-EE7F7CC9107C}">
      <dgm:prSet/>
      <dgm:spPr/>
      <dgm:t>
        <a:bodyPr/>
        <a:lstStyle/>
        <a:p>
          <a:endParaRPr lang="ru-RU"/>
        </a:p>
      </dgm:t>
    </dgm:pt>
    <dgm:pt modelId="{45EEC212-2CDC-4784-97F1-B5C7303BB715}" type="sibTrans" cxnId="{62D47AB8-9083-4AE7-9F6C-EE7F7CC9107C}">
      <dgm:prSet/>
      <dgm:spPr/>
      <dgm:t>
        <a:bodyPr/>
        <a:lstStyle/>
        <a:p>
          <a:endParaRPr lang="ru-RU"/>
        </a:p>
      </dgm:t>
    </dgm:pt>
    <dgm:pt modelId="{E28F4D7F-2667-44B1-A2E3-40C696161CB3}" type="pres">
      <dgm:prSet presAssocID="{163B2840-FCFC-438E-B43E-991AAECDC7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92B200-F305-4A05-B439-DB7D7F33B586}" type="pres">
      <dgm:prSet presAssocID="{65CAE13E-D26C-4C28-AC2A-61E56F3AE02B}" presName="composite" presStyleCnt="0"/>
      <dgm:spPr/>
    </dgm:pt>
    <dgm:pt modelId="{9DDA7FE6-C462-4B65-BB0E-4FCA7C46EF6D}" type="pres">
      <dgm:prSet presAssocID="{65CAE13E-D26C-4C28-AC2A-61E56F3AE0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E6B01-11AD-4E89-AEC6-65C43D8CE8E9}" type="pres">
      <dgm:prSet presAssocID="{65CAE13E-D26C-4C28-AC2A-61E56F3AE0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04D55-253C-4950-846C-DB0D27B95ED3}" type="pres">
      <dgm:prSet presAssocID="{E5ED47CE-2EC7-419D-BFF9-ECD8ED410B25}" presName="sp" presStyleCnt="0"/>
      <dgm:spPr/>
    </dgm:pt>
    <dgm:pt modelId="{B2902766-5554-404B-96B4-ED5E590BBFF0}" type="pres">
      <dgm:prSet presAssocID="{64AEB24C-222C-41F6-A44D-7417B4B1CF73}" presName="composite" presStyleCnt="0"/>
      <dgm:spPr/>
    </dgm:pt>
    <dgm:pt modelId="{1B8858FA-C739-4C65-9378-547988FDDD69}" type="pres">
      <dgm:prSet presAssocID="{64AEB24C-222C-41F6-A44D-7417B4B1CF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923876-4DE4-46ED-99CA-06ACA445E3B4}" type="pres">
      <dgm:prSet presAssocID="{64AEB24C-222C-41F6-A44D-7417B4B1CF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FB0E56-CB42-4A63-B2DD-F61C511456C1}" type="pres">
      <dgm:prSet presAssocID="{D051291E-5619-4B16-B811-64444CF2519B}" presName="sp" presStyleCnt="0"/>
      <dgm:spPr/>
    </dgm:pt>
    <dgm:pt modelId="{455AC9EA-AF5F-4ABE-AE97-0AE24324BB30}" type="pres">
      <dgm:prSet presAssocID="{ABBE5C4E-7F55-4031-8C86-030663018AC8}" presName="composite" presStyleCnt="0"/>
      <dgm:spPr/>
    </dgm:pt>
    <dgm:pt modelId="{C62A8647-A155-4537-A095-C1043D2E0A84}" type="pres">
      <dgm:prSet presAssocID="{ABBE5C4E-7F55-4031-8C86-030663018AC8}" presName="parentText" presStyleLbl="alignNode1" presStyleIdx="2" presStyleCnt="3" custScaleX="1203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94B3E-32D7-4464-8FCB-2F2C8A6E3744}" type="pres">
      <dgm:prSet presAssocID="{ABBE5C4E-7F55-4031-8C86-030663018AC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7654F7-8ED0-4974-9AF9-6F8D6D1AA665}" type="presOf" srcId="{64AEB24C-222C-41F6-A44D-7417B4B1CF73}" destId="{1B8858FA-C739-4C65-9378-547988FDDD69}" srcOrd="0" destOrd="0" presId="urn:microsoft.com/office/officeart/2005/8/layout/chevron2"/>
    <dgm:cxn modelId="{F366FCCA-38C1-4AEF-A854-944C9FE3B54A}" srcId="{64AEB24C-222C-41F6-A44D-7417B4B1CF73}" destId="{37777F28-4DDD-436F-825D-60B4DA1D4056}" srcOrd="0" destOrd="0" parTransId="{A556B705-EF33-43A0-AD45-D373BABA9DA0}" sibTransId="{7125ACB2-FFCB-4E51-AD48-372300B22A4A}"/>
    <dgm:cxn modelId="{63022F85-C1E8-4BC6-8296-04473C596CCD}" type="presOf" srcId="{37777F28-4DDD-436F-825D-60B4DA1D4056}" destId="{FD923876-4DE4-46ED-99CA-06ACA445E3B4}" srcOrd="0" destOrd="0" presId="urn:microsoft.com/office/officeart/2005/8/layout/chevron2"/>
    <dgm:cxn modelId="{F2B0EF85-E274-488C-8222-09D3B6191A5E}" srcId="{163B2840-FCFC-438E-B43E-991AAECDC74D}" destId="{65CAE13E-D26C-4C28-AC2A-61E56F3AE02B}" srcOrd="0" destOrd="0" parTransId="{DC286B79-2D33-42A0-80AA-E3D1044B3924}" sibTransId="{E5ED47CE-2EC7-419D-BFF9-ECD8ED410B25}"/>
    <dgm:cxn modelId="{570EC79B-3FCB-432D-9E63-DF9BB278BA75}" type="presOf" srcId="{ABBE5C4E-7F55-4031-8C86-030663018AC8}" destId="{C62A8647-A155-4537-A095-C1043D2E0A84}" srcOrd="0" destOrd="0" presId="urn:microsoft.com/office/officeart/2005/8/layout/chevron2"/>
    <dgm:cxn modelId="{447DAAE3-33BE-44A0-A885-6FF267AD2512}" srcId="{163B2840-FCFC-438E-B43E-991AAECDC74D}" destId="{ABBE5C4E-7F55-4031-8C86-030663018AC8}" srcOrd="2" destOrd="0" parTransId="{3E33D730-396E-458A-B5E9-8980A256B2C6}" sibTransId="{74ED4F5B-013F-4F9D-B9F5-5CC59C442B85}"/>
    <dgm:cxn modelId="{ECD6AEA2-F0FF-4D56-8F8C-FF0D48E4B2F8}" srcId="{65CAE13E-D26C-4C28-AC2A-61E56F3AE02B}" destId="{03469FA3-AB60-4FE2-88BC-AB628125F37B}" srcOrd="0" destOrd="0" parTransId="{70FBC7BE-F26C-49F7-8AF1-AA708A9B75D4}" sibTransId="{A3A658F9-2EBE-4B4F-A0C6-47D21F1CF4ED}"/>
    <dgm:cxn modelId="{6CB55678-800E-4586-A442-2061201454BE}" type="presOf" srcId="{03469FA3-AB60-4FE2-88BC-AB628125F37B}" destId="{CE6E6B01-11AD-4E89-AEC6-65C43D8CE8E9}" srcOrd="0" destOrd="0" presId="urn:microsoft.com/office/officeart/2005/8/layout/chevron2"/>
    <dgm:cxn modelId="{62D47AB8-9083-4AE7-9F6C-EE7F7CC9107C}" srcId="{ABBE5C4E-7F55-4031-8C86-030663018AC8}" destId="{76883467-7EE5-414A-B701-201444A67410}" srcOrd="0" destOrd="0" parTransId="{21C59834-59B0-4E3C-8F13-C1C6F0F0BE45}" sibTransId="{45EEC212-2CDC-4784-97F1-B5C7303BB715}"/>
    <dgm:cxn modelId="{B97E4E04-F05E-4BBE-8C07-6091AEAE3583}" type="presOf" srcId="{65CAE13E-D26C-4C28-AC2A-61E56F3AE02B}" destId="{9DDA7FE6-C462-4B65-BB0E-4FCA7C46EF6D}" srcOrd="0" destOrd="0" presId="urn:microsoft.com/office/officeart/2005/8/layout/chevron2"/>
    <dgm:cxn modelId="{D5B01B74-230C-46F2-B588-CBF8F8F99FB0}" srcId="{163B2840-FCFC-438E-B43E-991AAECDC74D}" destId="{64AEB24C-222C-41F6-A44D-7417B4B1CF73}" srcOrd="1" destOrd="0" parTransId="{5A15A29C-A567-4D31-B855-930BBEE13791}" sibTransId="{D051291E-5619-4B16-B811-64444CF2519B}"/>
    <dgm:cxn modelId="{9BE9A87F-0D18-4448-9E4E-A7F4CB3CDE0C}" type="presOf" srcId="{163B2840-FCFC-438E-B43E-991AAECDC74D}" destId="{E28F4D7F-2667-44B1-A2E3-40C696161CB3}" srcOrd="0" destOrd="0" presId="urn:microsoft.com/office/officeart/2005/8/layout/chevron2"/>
    <dgm:cxn modelId="{49F120C6-F059-46FA-A0F4-9DD929CC1ACB}" type="presOf" srcId="{76883467-7EE5-414A-B701-201444A67410}" destId="{ABB94B3E-32D7-4464-8FCB-2F2C8A6E3744}" srcOrd="0" destOrd="0" presId="urn:microsoft.com/office/officeart/2005/8/layout/chevron2"/>
    <dgm:cxn modelId="{682F9424-8ACC-40DB-B70F-EEFB064A25F0}" type="presParOf" srcId="{E28F4D7F-2667-44B1-A2E3-40C696161CB3}" destId="{3A92B200-F305-4A05-B439-DB7D7F33B586}" srcOrd="0" destOrd="0" presId="urn:microsoft.com/office/officeart/2005/8/layout/chevron2"/>
    <dgm:cxn modelId="{1A5217B2-6032-44AE-82E9-0E5558472BFA}" type="presParOf" srcId="{3A92B200-F305-4A05-B439-DB7D7F33B586}" destId="{9DDA7FE6-C462-4B65-BB0E-4FCA7C46EF6D}" srcOrd="0" destOrd="0" presId="urn:microsoft.com/office/officeart/2005/8/layout/chevron2"/>
    <dgm:cxn modelId="{02C056B1-2734-4B37-BD4C-84ACC093A79D}" type="presParOf" srcId="{3A92B200-F305-4A05-B439-DB7D7F33B586}" destId="{CE6E6B01-11AD-4E89-AEC6-65C43D8CE8E9}" srcOrd="1" destOrd="0" presId="urn:microsoft.com/office/officeart/2005/8/layout/chevron2"/>
    <dgm:cxn modelId="{019F00BC-8714-4677-86EF-2C3AD95B5244}" type="presParOf" srcId="{E28F4D7F-2667-44B1-A2E3-40C696161CB3}" destId="{26604D55-253C-4950-846C-DB0D27B95ED3}" srcOrd="1" destOrd="0" presId="urn:microsoft.com/office/officeart/2005/8/layout/chevron2"/>
    <dgm:cxn modelId="{AF7B05DB-7CFD-4773-817E-4B0F0DAEF350}" type="presParOf" srcId="{E28F4D7F-2667-44B1-A2E3-40C696161CB3}" destId="{B2902766-5554-404B-96B4-ED5E590BBFF0}" srcOrd="2" destOrd="0" presId="urn:microsoft.com/office/officeart/2005/8/layout/chevron2"/>
    <dgm:cxn modelId="{28591B63-EDBC-4830-B701-356DD80E29CE}" type="presParOf" srcId="{B2902766-5554-404B-96B4-ED5E590BBFF0}" destId="{1B8858FA-C739-4C65-9378-547988FDDD69}" srcOrd="0" destOrd="0" presId="urn:microsoft.com/office/officeart/2005/8/layout/chevron2"/>
    <dgm:cxn modelId="{5EB8C98D-4E50-48F4-B152-BE3FA377A8B9}" type="presParOf" srcId="{B2902766-5554-404B-96B4-ED5E590BBFF0}" destId="{FD923876-4DE4-46ED-99CA-06ACA445E3B4}" srcOrd="1" destOrd="0" presId="urn:microsoft.com/office/officeart/2005/8/layout/chevron2"/>
    <dgm:cxn modelId="{BF2D0293-C5EB-4E46-9FDE-0EADB6C727EF}" type="presParOf" srcId="{E28F4D7F-2667-44B1-A2E3-40C696161CB3}" destId="{6CFB0E56-CB42-4A63-B2DD-F61C511456C1}" srcOrd="3" destOrd="0" presId="urn:microsoft.com/office/officeart/2005/8/layout/chevron2"/>
    <dgm:cxn modelId="{0503AC33-AE0E-4BBD-AD2B-484BEDD4B35E}" type="presParOf" srcId="{E28F4D7F-2667-44B1-A2E3-40C696161CB3}" destId="{455AC9EA-AF5F-4ABE-AE97-0AE24324BB30}" srcOrd="4" destOrd="0" presId="urn:microsoft.com/office/officeart/2005/8/layout/chevron2"/>
    <dgm:cxn modelId="{AE5CC52D-3C79-4694-B90A-25427D5A23FF}" type="presParOf" srcId="{455AC9EA-AF5F-4ABE-AE97-0AE24324BB30}" destId="{C62A8647-A155-4537-A095-C1043D2E0A84}" srcOrd="0" destOrd="0" presId="urn:microsoft.com/office/officeart/2005/8/layout/chevron2"/>
    <dgm:cxn modelId="{8614916B-4B16-4562-945C-51BF7BB3CC1D}" type="presParOf" srcId="{455AC9EA-AF5F-4ABE-AE97-0AE24324BB30}" destId="{ABB94B3E-32D7-4464-8FCB-2F2C8A6E37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E191E0-FF9A-41D1-B2E8-03A42022C07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B99B07-B46A-49AC-95B1-8C9BF68BCEB3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Цели работы ДОУ с семьёй</a:t>
          </a:r>
          <a:endParaRPr lang="ru-RU" dirty="0"/>
        </a:p>
      </dgm:t>
    </dgm:pt>
    <dgm:pt modelId="{EE2A3E32-5E79-49AF-9504-86AD0FCB11A4}" type="parTrans" cxnId="{F7E19030-5F3F-404A-BA1B-C85DBBDCE83B}">
      <dgm:prSet/>
      <dgm:spPr/>
      <dgm:t>
        <a:bodyPr/>
        <a:lstStyle/>
        <a:p>
          <a:endParaRPr lang="ru-RU"/>
        </a:p>
      </dgm:t>
    </dgm:pt>
    <dgm:pt modelId="{6ED77A02-C615-4229-9C98-7BE55707FF32}" type="sibTrans" cxnId="{F7E19030-5F3F-404A-BA1B-C85DBBDCE83B}">
      <dgm:prSet/>
      <dgm:spPr/>
      <dgm:t>
        <a:bodyPr/>
        <a:lstStyle/>
        <a:p>
          <a:endParaRPr lang="ru-RU"/>
        </a:p>
      </dgm:t>
    </dgm:pt>
    <dgm:pt modelId="{9EF3FD62-8A60-4F8B-8EE3-EED5CDC2445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Создание условий для благоприятного климата взаимодействия с родителями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58AD111A-98AE-4E5B-958D-5953DE056875}" type="parTrans" cxnId="{2758EF70-DC0F-4A1C-B9C5-469ADEF8A376}">
      <dgm:prSet/>
      <dgm:spPr/>
      <dgm:t>
        <a:bodyPr/>
        <a:lstStyle/>
        <a:p>
          <a:endParaRPr lang="ru-RU"/>
        </a:p>
      </dgm:t>
    </dgm:pt>
    <dgm:pt modelId="{9AE1A7C7-8FA5-4CEB-B2D3-BD692BB64733}" type="sibTrans" cxnId="{2758EF70-DC0F-4A1C-B9C5-469ADEF8A376}">
      <dgm:prSet/>
      <dgm:spPr/>
      <dgm:t>
        <a:bodyPr/>
        <a:lstStyle/>
        <a:p>
          <a:endParaRPr lang="ru-RU"/>
        </a:p>
      </dgm:t>
    </dgm:pt>
    <dgm:pt modelId="{244E559D-F0DE-4852-8DBD-295EAD25E31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Вовлечение семьи в единое образовательное пространство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ADCE3866-C7AE-420E-A7A4-4CCDCBEBDEE9}" type="parTrans" cxnId="{E4FD36DB-81E5-4822-AC80-F55967A0C6BC}">
      <dgm:prSet/>
      <dgm:spPr/>
      <dgm:t>
        <a:bodyPr/>
        <a:lstStyle/>
        <a:p>
          <a:endParaRPr lang="ru-RU"/>
        </a:p>
      </dgm:t>
    </dgm:pt>
    <dgm:pt modelId="{C99E6A41-FA3F-43AD-BDDF-12F3B80EF56A}" type="sibTrans" cxnId="{E4FD36DB-81E5-4822-AC80-F55967A0C6BC}">
      <dgm:prSet/>
      <dgm:spPr/>
      <dgm:t>
        <a:bodyPr/>
        <a:lstStyle/>
        <a:p>
          <a:endParaRPr lang="ru-RU"/>
        </a:p>
      </dgm:t>
    </dgm:pt>
    <dgm:pt modelId="{3E363BF6-15D2-42A5-A45E-66D80504C1A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Установление доверительных, партнерских отношений с родителями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356F8598-4E75-4819-B85E-3E85E3F34004}" type="parTrans" cxnId="{15F91B8B-C11E-42E8-93AA-13FC45F83647}">
      <dgm:prSet/>
      <dgm:spPr/>
      <dgm:t>
        <a:bodyPr/>
        <a:lstStyle/>
        <a:p>
          <a:endParaRPr lang="ru-RU"/>
        </a:p>
      </dgm:t>
    </dgm:pt>
    <dgm:pt modelId="{E56BA404-76A1-4508-AED9-E7780D4B08A1}" type="sibTrans" cxnId="{15F91B8B-C11E-42E8-93AA-13FC45F83647}">
      <dgm:prSet/>
      <dgm:spPr/>
      <dgm:t>
        <a:bodyPr/>
        <a:lstStyle/>
        <a:p>
          <a:endParaRPr lang="ru-RU"/>
        </a:p>
      </dgm:t>
    </dgm:pt>
    <dgm:pt modelId="{03721310-6B05-40E5-B71C-7E94956F770B}">
      <dgm:prSet/>
      <dgm:spPr/>
      <dgm:t>
        <a:bodyPr/>
        <a:lstStyle/>
        <a:p>
          <a:endParaRPr lang="ru-RU"/>
        </a:p>
      </dgm:t>
    </dgm:pt>
    <dgm:pt modelId="{8153B2E9-10CE-448C-A4FE-E95E0C12B1C2}" type="parTrans" cxnId="{6212B785-5AF2-41DC-B068-FAA46EF52003}">
      <dgm:prSet/>
      <dgm:spPr/>
      <dgm:t>
        <a:bodyPr/>
        <a:lstStyle/>
        <a:p>
          <a:endParaRPr lang="ru-RU"/>
        </a:p>
      </dgm:t>
    </dgm:pt>
    <dgm:pt modelId="{E181D855-C29E-41FD-BFB3-656560531C8D}" type="sibTrans" cxnId="{6212B785-5AF2-41DC-B068-FAA46EF52003}">
      <dgm:prSet/>
      <dgm:spPr/>
      <dgm:t>
        <a:bodyPr/>
        <a:lstStyle/>
        <a:p>
          <a:endParaRPr lang="ru-RU"/>
        </a:p>
      </dgm:t>
    </dgm:pt>
    <dgm:pt modelId="{32A717C6-281A-4A08-8E77-718F641390CE}" type="pres">
      <dgm:prSet presAssocID="{8FE191E0-FF9A-41D1-B2E8-03A42022C07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DA6563-82CD-4D93-A14E-51C614AEF4EA}" type="pres">
      <dgm:prSet presAssocID="{0AB99B07-B46A-49AC-95B1-8C9BF68BCEB3}" presName="centerShape" presStyleLbl="node0" presStyleIdx="0" presStyleCnt="1" custScaleX="112235" custScaleY="118529"/>
      <dgm:spPr/>
      <dgm:t>
        <a:bodyPr/>
        <a:lstStyle/>
        <a:p>
          <a:endParaRPr lang="ru-RU"/>
        </a:p>
      </dgm:t>
    </dgm:pt>
    <dgm:pt modelId="{65C3B364-1C5B-4FF8-9033-DA4997C8DBDC}" type="pres">
      <dgm:prSet presAssocID="{9EF3FD62-8A60-4F8B-8EE3-EED5CDC24450}" presName="node" presStyleLbl="node1" presStyleIdx="0" presStyleCnt="3" custScaleX="154314" custScaleY="141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929749-914D-4654-95E2-E6E0F5AF35BF}" type="pres">
      <dgm:prSet presAssocID="{9EF3FD62-8A60-4F8B-8EE3-EED5CDC24450}" presName="dummy" presStyleCnt="0"/>
      <dgm:spPr/>
    </dgm:pt>
    <dgm:pt modelId="{24D6382C-DB97-4805-AB26-B9F0B89C68CE}" type="pres">
      <dgm:prSet presAssocID="{9AE1A7C7-8FA5-4CEB-B2D3-BD692BB6473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B9DA0B90-7C0F-4EC2-B98A-7CA7620B6370}" type="pres">
      <dgm:prSet presAssocID="{244E559D-F0DE-4852-8DBD-295EAD25E318}" presName="node" presStyleLbl="node1" presStyleIdx="1" presStyleCnt="3" custScaleX="162417" custScaleY="129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6A9DC-D0D9-4C2B-99AF-828A93862878}" type="pres">
      <dgm:prSet presAssocID="{244E559D-F0DE-4852-8DBD-295EAD25E318}" presName="dummy" presStyleCnt="0"/>
      <dgm:spPr/>
    </dgm:pt>
    <dgm:pt modelId="{8D99A8E6-443F-411F-AD61-962FDEFE5772}" type="pres">
      <dgm:prSet presAssocID="{C99E6A41-FA3F-43AD-BDDF-12F3B80EF56A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C3B3E54-4425-48D0-9B0B-9365E0253B41}" type="pres">
      <dgm:prSet presAssocID="{3E363BF6-15D2-42A5-A45E-66D80504C1A4}" presName="node" presStyleLbl="node1" presStyleIdx="2" presStyleCnt="3" custScaleX="150653" custScaleY="129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26FE7-9AE9-4A19-96B0-1DD269BC95FF}" type="pres">
      <dgm:prSet presAssocID="{3E363BF6-15D2-42A5-A45E-66D80504C1A4}" presName="dummy" presStyleCnt="0"/>
      <dgm:spPr/>
    </dgm:pt>
    <dgm:pt modelId="{D52C4074-5E72-4D1F-BCF9-0DA0C11C1A04}" type="pres">
      <dgm:prSet presAssocID="{E56BA404-76A1-4508-AED9-E7780D4B08A1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AD8F671-46DA-4635-B40E-850D55A1B326}" type="presOf" srcId="{9EF3FD62-8A60-4F8B-8EE3-EED5CDC24450}" destId="{65C3B364-1C5B-4FF8-9033-DA4997C8DBDC}" srcOrd="0" destOrd="0" presId="urn:microsoft.com/office/officeart/2005/8/layout/radial6"/>
    <dgm:cxn modelId="{3A6FAAF1-894F-40FF-B159-8400CAAC44CF}" type="presOf" srcId="{8FE191E0-FF9A-41D1-B2E8-03A42022C07C}" destId="{32A717C6-281A-4A08-8E77-718F641390CE}" srcOrd="0" destOrd="0" presId="urn:microsoft.com/office/officeart/2005/8/layout/radial6"/>
    <dgm:cxn modelId="{16544B83-A8B2-46A7-A6E9-B52D431367F2}" type="presOf" srcId="{C99E6A41-FA3F-43AD-BDDF-12F3B80EF56A}" destId="{8D99A8E6-443F-411F-AD61-962FDEFE5772}" srcOrd="0" destOrd="0" presId="urn:microsoft.com/office/officeart/2005/8/layout/radial6"/>
    <dgm:cxn modelId="{E4FD36DB-81E5-4822-AC80-F55967A0C6BC}" srcId="{0AB99B07-B46A-49AC-95B1-8C9BF68BCEB3}" destId="{244E559D-F0DE-4852-8DBD-295EAD25E318}" srcOrd="1" destOrd="0" parTransId="{ADCE3866-C7AE-420E-A7A4-4CCDCBEBDEE9}" sibTransId="{C99E6A41-FA3F-43AD-BDDF-12F3B80EF56A}"/>
    <dgm:cxn modelId="{2758EF70-DC0F-4A1C-B9C5-469ADEF8A376}" srcId="{0AB99B07-B46A-49AC-95B1-8C9BF68BCEB3}" destId="{9EF3FD62-8A60-4F8B-8EE3-EED5CDC24450}" srcOrd="0" destOrd="0" parTransId="{58AD111A-98AE-4E5B-958D-5953DE056875}" sibTransId="{9AE1A7C7-8FA5-4CEB-B2D3-BD692BB64733}"/>
    <dgm:cxn modelId="{667BBC5F-E00F-4277-B884-EDAC78D3BFA6}" type="presOf" srcId="{244E559D-F0DE-4852-8DBD-295EAD25E318}" destId="{B9DA0B90-7C0F-4EC2-B98A-7CA7620B6370}" srcOrd="0" destOrd="0" presId="urn:microsoft.com/office/officeart/2005/8/layout/radial6"/>
    <dgm:cxn modelId="{15F91B8B-C11E-42E8-93AA-13FC45F83647}" srcId="{0AB99B07-B46A-49AC-95B1-8C9BF68BCEB3}" destId="{3E363BF6-15D2-42A5-A45E-66D80504C1A4}" srcOrd="2" destOrd="0" parTransId="{356F8598-4E75-4819-B85E-3E85E3F34004}" sibTransId="{E56BA404-76A1-4508-AED9-E7780D4B08A1}"/>
    <dgm:cxn modelId="{012FD8FC-6852-4F70-B1CD-07B49FB212DF}" type="presOf" srcId="{3E363BF6-15D2-42A5-A45E-66D80504C1A4}" destId="{8C3B3E54-4425-48D0-9B0B-9365E0253B41}" srcOrd="0" destOrd="0" presId="urn:microsoft.com/office/officeart/2005/8/layout/radial6"/>
    <dgm:cxn modelId="{6212B785-5AF2-41DC-B068-FAA46EF52003}" srcId="{8FE191E0-FF9A-41D1-B2E8-03A42022C07C}" destId="{03721310-6B05-40E5-B71C-7E94956F770B}" srcOrd="1" destOrd="0" parTransId="{8153B2E9-10CE-448C-A4FE-E95E0C12B1C2}" sibTransId="{E181D855-C29E-41FD-BFB3-656560531C8D}"/>
    <dgm:cxn modelId="{4527332A-DBD9-4613-9F95-459D03FF8890}" type="presOf" srcId="{E56BA404-76A1-4508-AED9-E7780D4B08A1}" destId="{D52C4074-5E72-4D1F-BCF9-0DA0C11C1A04}" srcOrd="0" destOrd="0" presId="urn:microsoft.com/office/officeart/2005/8/layout/radial6"/>
    <dgm:cxn modelId="{B263022A-26DB-46F1-9192-1E86A89A3E77}" type="presOf" srcId="{0AB99B07-B46A-49AC-95B1-8C9BF68BCEB3}" destId="{58DA6563-82CD-4D93-A14E-51C614AEF4EA}" srcOrd="0" destOrd="0" presId="urn:microsoft.com/office/officeart/2005/8/layout/radial6"/>
    <dgm:cxn modelId="{F7E19030-5F3F-404A-BA1B-C85DBBDCE83B}" srcId="{8FE191E0-FF9A-41D1-B2E8-03A42022C07C}" destId="{0AB99B07-B46A-49AC-95B1-8C9BF68BCEB3}" srcOrd="0" destOrd="0" parTransId="{EE2A3E32-5E79-49AF-9504-86AD0FCB11A4}" sibTransId="{6ED77A02-C615-4229-9C98-7BE55707FF32}"/>
    <dgm:cxn modelId="{71268854-E4D2-4D29-8608-EE044C41332A}" type="presOf" srcId="{9AE1A7C7-8FA5-4CEB-B2D3-BD692BB64733}" destId="{24D6382C-DB97-4805-AB26-B9F0B89C68CE}" srcOrd="0" destOrd="0" presId="urn:microsoft.com/office/officeart/2005/8/layout/radial6"/>
    <dgm:cxn modelId="{ED0FDD86-4E5B-4CCB-8779-6E41C53BA397}" type="presParOf" srcId="{32A717C6-281A-4A08-8E77-718F641390CE}" destId="{58DA6563-82CD-4D93-A14E-51C614AEF4EA}" srcOrd="0" destOrd="0" presId="urn:microsoft.com/office/officeart/2005/8/layout/radial6"/>
    <dgm:cxn modelId="{5C396AA1-D305-4035-B1BB-64525B524565}" type="presParOf" srcId="{32A717C6-281A-4A08-8E77-718F641390CE}" destId="{65C3B364-1C5B-4FF8-9033-DA4997C8DBDC}" srcOrd="1" destOrd="0" presId="urn:microsoft.com/office/officeart/2005/8/layout/radial6"/>
    <dgm:cxn modelId="{EC4DB480-DED0-41DF-971A-C7DE903B08A8}" type="presParOf" srcId="{32A717C6-281A-4A08-8E77-718F641390CE}" destId="{69929749-914D-4654-95E2-E6E0F5AF35BF}" srcOrd="2" destOrd="0" presId="urn:microsoft.com/office/officeart/2005/8/layout/radial6"/>
    <dgm:cxn modelId="{5A840860-7DCA-4DD8-B22F-9F04913E8EED}" type="presParOf" srcId="{32A717C6-281A-4A08-8E77-718F641390CE}" destId="{24D6382C-DB97-4805-AB26-B9F0B89C68CE}" srcOrd="3" destOrd="0" presId="urn:microsoft.com/office/officeart/2005/8/layout/radial6"/>
    <dgm:cxn modelId="{C29FC01D-2A4F-4660-B89B-ADF1A5155460}" type="presParOf" srcId="{32A717C6-281A-4A08-8E77-718F641390CE}" destId="{B9DA0B90-7C0F-4EC2-B98A-7CA7620B6370}" srcOrd="4" destOrd="0" presId="urn:microsoft.com/office/officeart/2005/8/layout/radial6"/>
    <dgm:cxn modelId="{F1223F7C-BF85-4E41-9D97-4FB77BB7CBC4}" type="presParOf" srcId="{32A717C6-281A-4A08-8E77-718F641390CE}" destId="{EDD6A9DC-D0D9-4C2B-99AF-828A93862878}" srcOrd="5" destOrd="0" presId="urn:microsoft.com/office/officeart/2005/8/layout/radial6"/>
    <dgm:cxn modelId="{9F250C7A-905E-4852-B392-46041AA64D28}" type="presParOf" srcId="{32A717C6-281A-4A08-8E77-718F641390CE}" destId="{8D99A8E6-443F-411F-AD61-962FDEFE5772}" srcOrd="6" destOrd="0" presId="urn:microsoft.com/office/officeart/2005/8/layout/radial6"/>
    <dgm:cxn modelId="{9E3521ED-39D2-478E-9A74-F4174D28D0D2}" type="presParOf" srcId="{32A717C6-281A-4A08-8E77-718F641390CE}" destId="{8C3B3E54-4425-48D0-9B0B-9365E0253B41}" srcOrd="7" destOrd="0" presId="urn:microsoft.com/office/officeart/2005/8/layout/radial6"/>
    <dgm:cxn modelId="{CE6A73DE-2CAE-4641-9FBA-E7142449AA9F}" type="presParOf" srcId="{32A717C6-281A-4A08-8E77-718F641390CE}" destId="{5D026FE7-9AE9-4A19-96B0-1DD269BC95FF}" srcOrd="8" destOrd="0" presId="urn:microsoft.com/office/officeart/2005/8/layout/radial6"/>
    <dgm:cxn modelId="{D0C67C06-95D5-4086-B41F-8B95E018A363}" type="presParOf" srcId="{32A717C6-281A-4A08-8E77-718F641390CE}" destId="{D52C4074-5E72-4D1F-BCF9-0DA0C11C1A0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4812F4-8F80-4F43-ABF5-75932376324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7927C6-CE53-461B-8E80-F76B1648D181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Работать в тесном контакте с семьями воспитанников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291A99F7-6CD2-4545-9914-FD8D07836C8F}" type="parTrans" cxnId="{0C29F9F8-8F92-4D0B-8F45-BF7C50A87DB3}">
      <dgm:prSet/>
      <dgm:spPr/>
      <dgm:t>
        <a:bodyPr/>
        <a:lstStyle/>
        <a:p>
          <a:endParaRPr lang="ru-RU"/>
        </a:p>
      </dgm:t>
    </dgm:pt>
    <dgm:pt modelId="{3C7662DD-EAF6-4C16-9BB9-50C2EC7F7EA6}" type="sibTrans" cxnId="{0C29F9F8-8F92-4D0B-8F45-BF7C50A87DB3}">
      <dgm:prSet/>
      <dgm:spPr/>
      <dgm:t>
        <a:bodyPr/>
        <a:lstStyle/>
        <a:p>
          <a:endParaRPr lang="ru-RU"/>
        </a:p>
      </dgm:t>
    </dgm:pt>
    <dgm:pt modelId="{1899D13B-6D55-441C-A7C3-7F5E6847E1DA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Активизировать и обогатить воспитательные умения родителей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B03C2534-8120-4165-9F9A-9EE3D4164E84}" type="parTrans" cxnId="{B4CE3E7F-7C93-47BE-8E4D-5C6994DA9072}">
      <dgm:prSet/>
      <dgm:spPr/>
      <dgm:t>
        <a:bodyPr/>
        <a:lstStyle/>
        <a:p>
          <a:endParaRPr lang="ru-RU"/>
        </a:p>
      </dgm:t>
    </dgm:pt>
    <dgm:pt modelId="{337E6FED-E74C-4E2F-8AAA-2528472FF566}" type="sibTrans" cxnId="{B4CE3E7F-7C93-47BE-8E4D-5C6994DA9072}">
      <dgm:prSet/>
      <dgm:spPr/>
      <dgm:t>
        <a:bodyPr/>
        <a:lstStyle/>
        <a:p>
          <a:endParaRPr lang="ru-RU"/>
        </a:p>
      </dgm:t>
    </dgm:pt>
    <dgm:pt modelId="{69FE2E6E-DC09-4DE3-8EE3-A5226B5E8DDD}" type="pres">
      <dgm:prSet presAssocID="{514812F4-8F80-4F43-ABF5-7593237632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22CC05-EA8C-4190-885D-2F1BA888199C}" type="pres">
      <dgm:prSet presAssocID="{E07927C6-CE53-461B-8E80-F76B1648D18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4EBD3-1225-4B84-90C2-A3DF58D6038D}" type="pres">
      <dgm:prSet presAssocID="{1899D13B-6D55-441C-A7C3-7F5E6847E1D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F9FF22-E06A-46AD-878A-DF7DD365A190}" type="presOf" srcId="{E07927C6-CE53-461B-8E80-F76B1648D181}" destId="{F222CC05-EA8C-4190-885D-2F1BA888199C}" srcOrd="0" destOrd="0" presId="urn:microsoft.com/office/officeart/2005/8/layout/arrow5"/>
    <dgm:cxn modelId="{0C29F9F8-8F92-4D0B-8F45-BF7C50A87DB3}" srcId="{514812F4-8F80-4F43-ABF5-759323763248}" destId="{E07927C6-CE53-461B-8E80-F76B1648D181}" srcOrd="0" destOrd="0" parTransId="{291A99F7-6CD2-4545-9914-FD8D07836C8F}" sibTransId="{3C7662DD-EAF6-4C16-9BB9-50C2EC7F7EA6}"/>
    <dgm:cxn modelId="{B4CE3E7F-7C93-47BE-8E4D-5C6994DA9072}" srcId="{514812F4-8F80-4F43-ABF5-759323763248}" destId="{1899D13B-6D55-441C-A7C3-7F5E6847E1DA}" srcOrd="1" destOrd="0" parTransId="{B03C2534-8120-4165-9F9A-9EE3D4164E84}" sibTransId="{337E6FED-E74C-4E2F-8AAA-2528472FF566}"/>
    <dgm:cxn modelId="{77D983BD-7B2A-4CDD-AF05-F6DDE2E49EEA}" type="presOf" srcId="{1899D13B-6D55-441C-A7C3-7F5E6847E1DA}" destId="{1A24EBD3-1225-4B84-90C2-A3DF58D6038D}" srcOrd="0" destOrd="0" presId="urn:microsoft.com/office/officeart/2005/8/layout/arrow5"/>
    <dgm:cxn modelId="{527030AF-3C4E-41F1-9D64-ADDEA9DBCE2E}" type="presOf" srcId="{514812F4-8F80-4F43-ABF5-759323763248}" destId="{69FE2E6E-DC09-4DE3-8EE3-A5226B5E8DDD}" srcOrd="0" destOrd="0" presId="urn:microsoft.com/office/officeart/2005/8/layout/arrow5"/>
    <dgm:cxn modelId="{B372A125-7A23-4AD5-9696-42023DF182D7}" type="presParOf" srcId="{69FE2E6E-DC09-4DE3-8EE3-A5226B5E8DDD}" destId="{F222CC05-EA8C-4190-885D-2F1BA888199C}" srcOrd="0" destOrd="0" presId="urn:microsoft.com/office/officeart/2005/8/layout/arrow5"/>
    <dgm:cxn modelId="{BBA8B415-83B2-4DBC-B2BF-D551AF05F232}" type="presParOf" srcId="{69FE2E6E-DC09-4DE3-8EE3-A5226B5E8DDD}" destId="{1A24EBD3-1225-4B84-90C2-A3DF58D6038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B2BDD8-7CFA-45A1-81C2-C6CBA5315E74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0D6CCDD-E5E1-4408-A138-D4BEA616B49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ПОЗНАВА-</a:t>
          </a:r>
        </a:p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ТЕЛЬНЫЕ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9441591E-D33F-4AA5-8A16-11108D6CA872}" type="parTrans" cxnId="{DAD489AC-C91D-4348-8800-266A0F0AA5C8}">
      <dgm:prSet/>
      <dgm:spPr/>
      <dgm:t>
        <a:bodyPr/>
        <a:lstStyle/>
        <a:p>
          <a:endParaRPr lang="ru-RU"/>
        </a:p>
      </dgm:t>
    </dgm:pt>
    <dgm:pt modelId="{3E6EAAA0-D9AA-486F-B19C-9ADFFF98E3AB}" type="sibTrans" cxnId="{DAD489AC-C91D-4348-8800-266A0F0AA5C8}">
      <dgm:prSet/>
      <dgm:spPr/>
      <dgm:t>
        <a:bodyPr/>
        <a:lstStyle/>
        <a:p>
          <a:endParaRPr lang="ru-RU"/>
        </a:p>
      </dgm:t>
    </dgm:pt>
    <dgm:pt modelId="{FE9BBCFC-8796-4CE3-AA81-4738388D842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</a:rPr>
            <a:t>Обогащение родителей знаниями в вопросах воспитания детей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3144B65E-639B-40DA-A0F3-BD75E1B579F1}" type="parTrans" cxnId="{271B00CD-9C89-40D2-9B7A-E350DF4C4421}">
      <dgm:prSet/>
      <dgm:spPr/>
      <dgm:t>
        <a:bodyPr/>
        <a:lstStyle/>
        <a:p>
          <a:endParaRPr lang="ru-RU"/>
        </a:p>
      </dgm:t>
    </dgm:pt>
    <dgm:pt modelId="{CEFA2B63-1D5D-48ED-AF0F-6461C43AA4C5}" type="sibTrans" cxnId="{271B00CD-9C89-40D2-9B7A-E350DF4C4421}">
      <dgm:prSet/>
      <dgm:spPr/>
      <dgm:t>
        <a:bodyPr/>
        <a:lstStyle/>
        <a:p>
          <a:endParaRPr lang="ru-RU"/>
        </a:p>
      </dgm:t>
    </dgm:pt>
    <dgm:pt modelId="{6836B55B-DCFE-4CAA-9C75-34B3DD587BB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ДОСУГО-</a:t>
          </a:r>
        </a:p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ВЫЕ 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371A8D9E-1201-405B-AA55-0F1D4AEF58A1}" type="parTrans" cxnId="{D2F148BF-40BA-4A0B-97E9-822B7DEB3CBF}">
      <dgm:prSet/>
      <dgm:spPr/>
      <dgm:t>
        <a:bodyPr/>
        <a:lstStyle/>
        <a:p>
          <a:endParaRPr lang="ru-RU"/>
        </a:p>
      </dgm:t>
    </dgm:pt>
    <dgm:pt modelId="{CEBEB71A-1AA3-45B8-AC66-655E1A1330A1}" type="sibTrans" cxnId="{D2F148BF-40BA-4A0B-97E9-822B7DEB3CBF}">
      <dgm:prSet/>
      <dgm:spPr/>
      <dgm:t>
        <a:bodyPr/>
        <a:lstStyle/>
        <a:p>
          <a:endParaRPr lang="ru-RU"/>
        </a:p>
      </dgm:t>
    </dgm:pt>
    <dgm:pt modelId="{9EF09B09-8A36-4177-AB7B-9FFFEAAA9F7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</a:rPr>
            <a:t>Совместные мероприятия                   с родителями 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E824C7B4-3873-4F31-8C72-D35073CA458A}" type="parTrans" cxnId="{959EA3D5-73CC-44A4-938E-29F034E7D18B}">
      <dgm:prSet/>
      <dgm:spPr/>
      <dgm:t>
        <a:bodyPr/>
        <a:lstStyle/>
        <a:p>
          <a:endParaRPr lang="ru-RU"/>
        </a:p>
      </dgm:t>
    </dgm:pt>
    <dgm:pt modelId="{31A70472-BF67-4A33-9AC6-1D15F3DC2BF2}" type="sibTrans" cxnId="{959EA3D5-73CC-44A4-938E-29F034E7D18B}">
      <dgm:prSet/>
      <dgm:spPr/>
      <dgm:t>
        <a:bodyPr/>
        <a:lstStyle/>
        <a:p>
          <a:endParaRPr lang="ru-RU"/>
        </a:p>
      </dgm:t>
    </dgm:pt>
    <dgm:pt modelId="{2B0BD08D-919A-49B8-99F2-1DDDC6E16E4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НАГЛЯДНОИНФОРМАЦИОННЫЕ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264D5ADF-7EBA-40E0-A75B-58D6F5D94264}" type="parTrans" cxnId="{72898B4F-0FE0-4FEE-9C02-A010E19B31AE}">
      <dgm:prSet/>
      <dgm:spPr/>
      <dgm:t>
        <a:bodyPr/>
        <a:lstStyle/>
        <a:p>
          <a:endParaRPr lang="ru-RU"/>
        </a:p>
      </dgm:t>
    </dgm:pt>
    <dgm:pt modelId="{BF1D0E09-AF3F-43B7-A951-FCBE13654538}" type="sibTrans" cxnId="{72898B4F-0FE0-4FEE-9C02-A010E19B31AE}">
      <dgm:prSet/>
      <dgm:spPr/>
      <dgm:t>
        <a:bodyPr/>
        <a:lstStyle/>
        <a:p>
          <a:endParaRPr lang="ru-RU"/>
        </a:p>
      </dgm:t>
    </dgm:pt>
    <dgm:pt modelId="{72409FF8-CAEA-4418-86B9-8A7B3DBB374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</a:rPr>
            <a:t>Донести до родителей любую информацию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7E267AF8-3A70-4A13-AC36-A07DC2EBD59C}" type="parTrans" cxnId="{5C7C4298-45A1-40A8-AB9E-AD9B3C531CD5}">
      <dgm:prSet/>
      <dgm:spPr/>
      <dgm:t>
        <a:bodyPr/>
        <a:lstStyle/>
        <a:p>
          <a:endParaRPr lang="ru-RU"/>
        </a:p>
      </dgm:t>
    </dgm:pt>
    <dgm:pt modelId="{04429987-5233-4EC5-B427-1B4B38C29240}" type="sibTrans" cxnId="{5C7C4298-45A1-40A8-AB9E-AD9B3C531CD5}">
      <dgm:prSet/>
      <dgm:spPr/>
      <dgm:t>
        <a:bodyPr/>
        <a:lstStyle/>
        <a:p>
          <a:endParaRPr lang="ru-RU"/>
        </a:p>
      </dgm:t>
    </dgm:pt>
    <dgm:pt modelId="{251ACEC8-3D72-4B95-BE38-3D0AA1FBB659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ИНФОРМАЦИОННО-АНАЛИТИЧЕСКИЕ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5326D56C-2FF7-45D9-8A39-548404E39B14}" type="parTrans" cxnId="{62A24ADE-A965-49F1-8D10-BD62784ABC09}">
      <dgm:prSet/>
      <dgm:spPr/>
      <dgm:t>
        <a:bodyPr/>
        <a:lstStyle/>
        <a:p>
          <a:endParaRPr lang="ru-RU"/>
        </a:p>
      </dgm:t>
    </dgm:pt>
    <dgm:pt modelId="{7449962D-041D-4976-9F61-40AC86DC02B4}" type="sibTrans" cxnId="{62A24ADE-A965-49F1-8D10-BD62784ABC09}">
      <dgm:prSet/>
      <dgm:spPr/>
      <dgm:t>
        <a:bodyPr/>
        <a:lstStyle/>
        <a:p>
          <a:endParaRPr lang="ru-RU"/>
        </a:p>
      </dgm:t>
    </dgm:pt>
    <dgm:pt modelId="{F7A3EFDD-B1BF-41C3-8F42-3FC6977B338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</a:rPr>
            <a:t>Изучение семье, ее особенности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513CDC86-A576-4302-AA09-22B9B58AE713}" type="parTrans" cxnId="{E12FBB56-C5B9-4152-9731-45E96AC89D30}">
      <dgm:prSet/>
      <dgm:spPr/>
      <dgm:t>
        <a:bodyPr/>
        <a:lstStyle/>
        <a:p>
          <a:endParaRPr lang="ru-RU"/>
        </a:p>
      </dgm:t>
    </dgm:pt>
    <dgm:pt modelId="{63ACE81D-0201-45E2-8953-26238DF7029D}" type="sibTrans" cxnId="{E12FBB56-C5B9-4152-9731-45E96AC89D30}">
      <dgm:prSet/>
      <dgm:spPr/>
      <dgm:t>
        <a:bodyPr/>
        <a:lstStyle/>
        <a:p>
          <a:endParaRPr lang="ru-RU"/>
        </a:p>
      </dgm:t>
    </dgm:pt>
    <dgm:pt modelId="{ABBD78B5-56A6-410C-AAF1-E03D8708D304}" type="pres">
      <dgm:prSet presAssocID="{A3B2BDD8-7CFA-45A1-81C2-C6CBA5315E7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F8BEA8-BCAF-45F3-BB6F-8FF16BAE6536}" type="pres">
      <dgm:prSet presAssocID="{A3B2BDD8-7CFA-45A1-81C2-C6CBA5315E74}" presName="children" presStyleCnt="0"/>
      <dgm:spPr/>
    </dgm:pt>
    <dgm:pt modelId="{8B91E286-C8B6-40A8-908B-E33BE5F5912E}" type="pres">
      <dgm:prSet presAssocID="{A3B2BDD8-7CFA-45A1-81C2-C6CBA5315E74}" presName="child1group" presStyleCnt="0"/>
      <dgm:spPr/>
    </dgm:pt>
    <dgm:pt modelId="{3C9551E5-BEF0-4392-B089-04F7F177EFC9}" type="pres">
      <dgm:prSet presAssocID="{A3B2BDD8-7CFA-45A1-81C2-C6CBA5315E74}" presName="child1" presStyleLbl="bgAcc1" presStyleIdx="0" presStyleCnt="4"/>
      <dgm:spPr/>
      <dgm:t>
        <a:bodyPr/>
        <a:lstStyle/>
        <a:p>
          <a:endParaRPr lang="ru-RU"/>
        </a:p>
      </dgm:t>
    </dgm:pt>
    <dgm:pt modelId="{8896DFE3-A577-45F4-8419-92BD2007D3F1}" type="pres">
      <dgm:prSet presAssocID="{A3B2BDD8-7CFA-45A1-81C2-C6CBA5315E7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1FC9F0-23B0-4816-A536-3E4B6EC3F261}" type="pres">
      <dgm:prSet presAssocID="{A3B2BDD8-7CFA-45A1-81C2-C6CBA5315E74}" presName="child2group" presStyleCnt="0"/>
      <dgm:spPr/>
    </dgm:pt>
    <dgm:pt modelId="{EBEF9A65-E2A8-4F37-A626-00FC8846918E}" type="pres">
      <dgm:prSet presAssocID="{A3B2BDD8-7CFA-45A1-81C2-C6CBA5315E74}" presName="child2" presStyleLbl="bgAcc1" presStyleIdx="1" presStyleCnt="4"/>
      <dgm:spPr/>
      <dgm:t>
        <a:bodyPr/>
        <a:lstStyle/>
        <a:p>
          <a:endParaRPr lang="ru-RU"/>
        </a:p>
      </dgm:t>
    </dgm:pt>
    <dgm:pt modelId="{AA503B8C-3718-4376-8220-51B1EF0B9E35}" type="pres">
      <dgm:prSet presAssocID="{A3B2BDD8-7CFA-45A1-81C2-C6CBA5315E7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AFBBC-10BC-491C-BCA7-959A33F42332}" type="pres">
      <dgm:prSet presAssocID="{A3B2BDD8-7CFA-45A1-81C2-C6CBA5315E74}" presName="child3group" presStyleCnt="0"/>
      <dgm:spPr/>
    </dgm:pt>
    <dgm:pt modelId="{337122E9-6894-4A83-819B-0D9A96374C4C}" type="pres">
      <dgm:prSet presAssocID="{A3B2BDD8-7CFA-45A1-81C2-C6CBA5315E74}" presName="child3" presStyleLbl="bgAcc1" presStyleIdx="2" presStyleCnt="4"/>
      <dgm:spPr/>
      <dgm:t>
        <a:bodyPr/>
        <a:lstStyle/>
        <a:p>
          <a:endParaRPr lang="ru-RU"/>
        </a:p>
      </dgm:t>
    </dgm:pt>
    <dgm:pt modelId="{EC2B1865-CE3E-4A56-A2BC-02278467CE5B}" type="pres">
      <dgm:prSet presAssocID="{A3B2BDD8-7CFA-45A1-81C2-C6CBA5315E7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E29B9-1B4C-4CCC-85EB-E906201AFE8C}" type="pres">
      <dgm:prSet presAssocID="{A3B2BDD8-7CFA-45A1-81C2-C6CBA5315E74}" presName="child4group" presStyleCnt="0"/>
      <dgm:spPr/>
    </dgm:pt>
    <dgm:pt modelId="{AE0770B2-3EFF-43A3-8FF0-98353959E610}" type="pres">
      <dgm:prSet presAssocID="{A3B2BDD8-7CFA-45A1-81C2-C6CBA5315E74}" presName="child4" presStyleLbl="bgAcc1" presStyleIdx="3" presStyleCnt="4"/>
      <dgm:spPr/>
      <dgm:t>
        <a:bodyPr/>
        <a:lstStyle/>
        <a:p>
          <a:endParaRPr lang="ru-RU"/>
        </a:p>
      </dgm:t>
    </dgm:pt>
    <dgm:pt modelId="{D5718DF7-9FF7-4DD2-9410-283EAF67321B}" type="pres">
      <dgm:prSet presAssocID="{A3B2BDD8-7CFA-45A1-81C2-C6CBA5315E7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0ADD3-6D58-425E-94D0-E7D881C36289}" type="pres">
      <dgm:prSet presAssocID="{A3B2BDD8-7CFA-45A1-81C2-C6CBA5315E74}" presName="childPlaceholder" presStyleCnt="0"/>
      <dgm:spPr/>
    </dgm:pt>
    <dgm:pt modelId="{B4DB68DA-5F3B-4144-9B2C-D0A0B75C74D1}" type="pres">
      <dgm:prSet presAssocID="{A3B2BDD8-7CFA-45A1-81C2-C6CBA5315E74}" presName="circle" presStyleCnt="0"/>
      <dgm:spPr/>
    </dgm:pt>
    <dgm:pt modelId="{8661DF73-D89A-4501-8F37-F780FEB83CC3}" type="pres">
      <dgm:prSet presAssocID="{A3B2BDD8-7CFA-45A1-81C2-C6CBA5315E7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89B92-E072-404B-8F6F-76E11A757993}" type="pres">
      <dgm:prSet presAssocID="{A3B2BDD8-7CFA-45A1-81C2-C6CBA5315E7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2239D-893A-4E2D-9AB1-F53361CA4CC5}" type="pres">
      <dgm:prSet presAssocID="{A3B2BDD8-7CFA-45A1-81C2-C6CBA5315E7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428C5-E5A8-449B-90E2-C7498ACD849D}" type="pres">
      <dgm:prSet presAssocID="{A3B2BDD8-7CFA-45A1-81C2-C6CBA5315E7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00EFF-C9FE-4E6C-9A26-C1D0184818E7}" type="pres">
      <dgm:prSet presAssocID="{A3B2BDD8-7CFA-45A1-81C2-C6CBA5315E74}" presName="quadrantPlaceholder" presStyleCnt="0"/>
      <dgm:spPr/>
    </dgm:pt>
    <dgm:pt modelId="{7FE2EA8F-5165-44E5-A170-709187FF7185}" type="pres">
      <dgm:prSet presAssocID="{A3B2BDD8-7CFA-45A1-81C2-C6CBA5315E74}" presName="center1" presStyleLbl="fgShp" presStyleIdx="0" presStyleCnt="2"/>
      <dgm:spPr/>
    </dgm:pt>
    <dgm:pt modelId="{0869D245-2F64-4A72-BB31-344A63D6A202}" type="pres">
      <dgm:prSet presAssocID="{A3B2BDD8-7CFA-45A1-81C2-C6CBA5315E74}" presName="center2" presStyleLbl="fgShp" presStyleIdx="1" presStyleCnt="2"/>
      <dgm:spPr/>
    </dgm:pt>
  </dgm:ptLst>
  <dgm:cxnLst>
    <dgm:cxn modelId="{D2F148BF-40BA-4A0B-97E9-822B7DEB3CBF}" srcId="{A3B2BDD8-7CFA-45A1-81C2-C6CBA5315E74}" destId="{6836B55B-DCFE-4CAA-9C75-34B3DD587BB3}" srcOrd="1" destOrd="0" parTransId="{371A8D9E-1201-405B-AA55-0F1D4AEF58A1}" sibTransId="{CEBEB71A-1AA3-45B8-AC66-655E1A1330A1}"/>
    <dgm:cxn modelId="{5C7C4298-45A1-40A8-AB9E-AD9B3C531CD5}" srcId="{2B0BD08D-919A-49B8-99F2-1DDDC6E16E46}" destId="{72409FF8-CAEA-4418-86B9-8A7B3DBB3744}" srcOrd="0" destOrd="0" parTransId="{7E267AF8-3A70-4A13-AC36-A07DC2EBD59C}" sibTransId="{04429987-5233-4EC5-B427-1B4B38C29240}"/>
    <dgm:cxn modelId="{BE825377-B5EC-4724-A6DC-94B8E76740D8}" type="presOf" srcId="{F7A3EFDD-B1BF-41C3-8F42-3FC6977B338E}" destId="{AE0770B2-3EFF-43A3-8FF0-98353959E610}" srcOrd="0" destOrd="0" presId="urn:microsoft.com/office/officeart/2005/8/layout/cycle4"/>
    <dgm:cxn modelId="{62A24ADE-A965-49F1-8D10-BD62784ABC09}" srcId="{A3B2BDD8-7CFA-45A1-81C2-C6CBA5315E74}" destId="{251ACEC8-3D72-4B95-BE38-3D0AA1FBB659}" srcOrd="3" destOrd="0" parTransId="{5326D56C-2FF7-45D9-8A39-548404E39B14}" sibTransId="{7449962D-041D-4976-9F61-40AC86DC02B4}"/>
    <dgm:cxn modelId="{6853DF53-F3D1-45FF-9B73-6EBAEF8278D8}" type="presOf" srcId="{9EF09B09-8A36-4177-AB7B-9FFFEAAA9F7E}" destId="{AA503B8C-3718-4376-8220-51B1EF0B9E35}" srcOrd="1" destOrd="0" presId="urn:microsoft.com/office/officeart/2005/8/layout/cycle4"/>
    <dgm:cxn modelId="{959EA3D5-73CC-44A4-938E-29F034E7D18B}" srcId="{6836B55B-DCFE-4CAA-9C75-34B3DD587BB3}" destId="{9EF09B09-8A36-4177-AB7B-9FFFEAAA9F7E}" srcOrd="0" destOrd="0" parTransId="{E824C7B4-3873-4F31-8C72-D35073CA458A}" sibTransId="{31A70472-BF67-4A33-9AC6-1D15F3DC2BF2}"/>
    <dgm:cxn modelId="{0F1C5D4B-5F7B-46BB-B912-1704F0613345}" type="presOf" srcId="{FE9BBCFC-8796-4CE3-AA81-4738388D8427}" destId="{3C9551E5-BEF0-4392-B089-04F7F177EFC9}" srcOrd="0" destOrd="0" presId="urn:microsoft.com/office/officeart/2005/8/layout/cycle4"/>
    <dgm:cxn modelId="{A6D6B148-971B-4204-87F3-F1291C347970}" type="presOf" srcId="{6836B55B-DCFE-4CAA-9C75-34B3DD587BB3}" destId="{0A089B92-E072-404B-8F6F-76E11A757993}" srcOrd="0" destOrd="0" presId="urn:microsoft.com/office/officeart/2005/8/layout/cycle4"/>
    <dgm:cxn modelId="{21D58658-F1F3-4A9A-986F-6E2482CA1244}" type="presOf" srcId="{FE9BBCFC-8796-4CE3-AA81-4738388D8427}" destId="{8896DFE3-A577-45F4-8419-92BD2007D3F1}" srcOrd="1" destOrd="0" presId="urn:microsoft.com/office/officeart/2005/8/layout/cycle4"/>
    <dgm:cxn modelId="{5179259B-D1E0-437C-87D9-A5606D8E0836}" type="presOf" srcId="{251ACEC8-3D72-4B95-BE38-3D0AA1FBB659}" destId="{37C428C5-E5A8-449B-90E2-C7498ACD849D}" srcOrd="0" destOrd="0" presId="urn:microsoft.com/office/officeart/2005/8/layout/cycle4"/>
    <dgm:cxn modelId="{271B00CD-9C89-40D2-9B7A-E350DF4C4421}" srcId="{50D6CCDD-E5E1-4408-A138-D4BEA616B49C}" destId="{FE9BBCFC-8796-4CE3-AA81-4738388D8427}" srcOrd="0" destOrd="0" parTransId="{3144B65E-639B-40DA-A0F3-BD75E1B579F1}" sibTransId="{CEFA2B63-1D5D-48ED-AF0F-6461C43AA4C5}"/>
    <dgm:cxn modelId="{7734F6F5-EEB3-471E-AE2B-6F8BF4C93E0B}" type="presOf" srcId="{72409FF8-CAEA-4418-86B9-8A7B3DBB3744}" destId="{EC2B1865-CE3E-4A56-A2BC-02278467CE5B}" srcOrd="1" destOrd="0" presId="urn:microsoft.com/office/officeart/2005/8/layout/cycle4"/>
    <dgm:cxn modelId="{75F1B8B2-A9EE-4B43-9A6C-75BE34E9B066}" type="presOf" srcId="{F7A3EFDD-B1BF-41C3-8F42-3FC6977B338E}" destId="{D5718DF7-9FF7-4DD2-9410-283EAF67321B}" srcOrd="1" destOrd="0" presId="urn:microsoft.com/office/officeart/2005/8/layout/cycle4"/>
    <dgm:cxn modelId="{F9BEF1F6-F2DD-456F-A2F1-3920339C5983}" type="presOf" srcId="{50D6CCDD-E5E1-4408-A138-D4BEA616B49C}" destId="{8661DF73-D89A-4501-8F37-F780FEB83CC3}" srcOrd="0" destOrd="0" presId="urn:microsoft.com/office/officeart/2005/8/layout/cycle4"/>
    <dgm:cxn modelId="{FE656BED-5902-4D88-A509-53F250DF3B4C}" type="presOf" srcId="{9EF09B09-8A36-4177-AB7B-9FFFEAAA9F7E}" destId="{EBEF9A65-E2A8-4F37-A626-00FC8846918E}" srcOrd="0" destOrd="0" presId="urn:microsoft.com/office/officeart/2005/8/layout/cycle4"/>
    <dgm:cxn modelId="{C9322FD6-09F3-4648-9A0E-4D2BECFF3C5F}" type="presOf" srcId="{72409FF8-CAEA-4418-86B9-8A7B3DBB3744}" destId="{337122E9-6894-4A83-819B-0D9A96374C4C}" srcOrd="0" destOrd="0" presId="urn:microsoft.com/office/officeart/2005/8/layout/cycle4"/>
    <dgm:cxn modelId="{EA22AA35-2A2B-425C-998F-627155B4C917}" type="presOf" srcId="{2B0BD08D-919A-49B8-99F2-1DDDC6E16E46}" destId="{DD02239D-893A-4E2D-9AB1-F53361CA4CC5}" srcOrd="0" destOrd="0" presId="urn:microsoft.com/office/officeart/2005/8/layout/cycle4"/>
    <dgm:cxn modelId="{1A39AD4F-C4E2-44DA-9C1D-1D600DC0679F}" type="presOf" srcId="{A3B2BDD8-7CFA-45A1-81C2-C6CBA5315E74}" destId="{ABBD78B5-56A6-410C-AAF1-E03D8708D304}" srcOrd="0" destOrd="0" presId="urn:microsoft.com/office/officeart/2005/8/layout/cycle4"/>
    <dgm:cxn modelId="{72898B4F-0FE0-4FEE-9C02-A010E19B31AE}" srcId="{A3B2BDD8-7CFA-45A1-81C2-C6CBA5315E74}" destId="{2B0BD08D-919A-49B8-99F2-1DDDC6E16E46}" srcOrd="2" destOrd="0" parTransId="{264D5ADF-7EBA-40E0-A75B-58D6F5D94264}" sibTransId="{BF1D0E09-AF3F-43B7-A951-FCBE13654538}"/>
    <dgm:cxn modelId="{E12FBB56-C5B9-4152-9731-45E96AC89D30}" srcId="{251ACEC8-3D72-4B95-BE38-3D0AA1FBB659}" destId="{F7A3EFDD-B1BF-41C3-8F42-3FC6977B338E}" srcOrd="0" destOrd="0" parTransId="{513CDC86-A576-4302-AA09-22B9B58AE713}" sibTransId="{63ACE81D-0201-45E2-8953-26238DF7029D}"/>
    <dgm:cxn modelId="{DAD489AC-C91D-4348-8800-266A0F0AA5C8}" srcId="{A3B2BDD8-7CFA-45A1-81C2-C6CBA5315E74}" destId="{50D6CCDD-E5E1-4408-A138-D4BEA616B49C}" srcOrd="0" destOrd="0" parTransId="{9441591E-D33F-4AA5-8A16-11108D6CA872}" sibTransId="{3E6EAAA0-D9AA-486F-B19C-9ADFFF98E3AB}"/>
    <dgm:cxn modelId="{A8AD552C-7FFB-490F-9796-69B498A8E3FE}" type="presParOf" srcId="{ABBD78B5-56A6-410C-AAF1-E03D8708D304}" destId="{A1F8BEA8-BCAF-45F3-BB6F-8FF16BAE6536}" srcOrd="0" destOrd="0" presId="urn:microsoft.com/office/officeart/2005/8/layout/cycle4"/>
    <dgm:cxn modelId="{EFDDA038-EAC8-4AB3-8C76-4B3179A8F988}" type="presParOf" srcId="{A1F8BEA8-BCAF-45F3-BB6F-8FF16BAE6536}" destId="{8B91E286-C8B6-40A8-908B-E33BE5F5912E}" srcOrd="0" destOrd="0" presId="urn:microsoft.com/office/officeart/2005/8/layout/cycle4"/>
    <dgm:cxn modelId="{A93C28FD-8340-4406-9E5B-24A364199253}" type="presParOf" srcId="{8B91E286-C8B6-40A8-908B-E33BE5F5912E}" destId="{3C9551E5-BEF0-4392-B089-04F7F177EFC9}" srcOrd="0" destOrd="0" presId="urn:microsoft.com/office/officeart/2005/8/layout/cycle4"/>
    <dgm:cxn modelId="{8927077B-ACDD-4200-BCC9-6083B622D59B}" type="presParOf" srcId="{8B91E286-C8B6-40A8-908B-E33BE5F5912E}" destId="{8896DFE3-A577-45F4-8419-92BD2007D3F1}" srcOrd="1" destOrd="0" presId="urn:microsoft.com/office/officeart/2005/8/layout/cycle4"/>
    <dgm:cxn modelId="{CF24BA4A-E5DF-4959-ACC1-07CC53354CC7}" type="presParOf" srcId="{A1F8BEA8-BCAF-45F3-BB6F-8FF16BAE6536}" destId="{951FC9F0-23B0-4816-A536-3E4B6EC3F261}" srcOrd="1" destOrd="0" presId="urn:microsoft.com/office/officeart/2005/8/layout/cycle4"/>
    <dgm:cxn modelId="{CED6A8B2-52AB-4523-8028-19DCA8E1C182}" type="presParOf" srcId="{951FC9F0-23B0-4816-A536-3E4B6EC3F261}" destId="{EBEF9A65-E2A8-4F37-A626-00FC8846918E}" srcOrd="0" destOrd="0" presId="urn:microsoft.com/office/officeart/2005/8/layout/cycle4"/>
    <dgm:cxn modelId="{14BC0393-E258-4EC8-930A-7B54ED824382}" type="presParOf" srcId="{951FC9F0-23B0-4816-A536-3E4B6EC3F261}" destId="{AA503B8C-3718-4376-8220-51B1EF0B9E35}" srcOrd="1" destOrd="0" presId="urn:microsoft.com/office/officeart/2005/8/layout/cycle4"/>
    <dgm:cxn modelId="{754B79F5-5036-4461-B7C0-06FC1253A8F4}" type="presParOf" srcId="{A1F8BEA8-BCAF-45F3-BB6F-8FF16BAE6536}" destId="{80AAFBBC-10BC-491C-BCA7-959A33F42332}" srcOrd="2" destOrd="0" presId="urn:microsoft.com/office/officeart/2005/8/layout/cycle4"/>
    <dgm:cxn modelId="{94D21CF0-A161-4F49-9A0D-5D78749AFF32}" type="presParOf" srcId="{80AAFBBC-10BC-491C-BCA7-959A33F42332}" destId="{337122E9-6894-4A83-819B-0D9A96374C4C}" srcOrd="0" destOrd="0" presId="urn:microsoft.com/office/officeart/2005/8/layout/cycle4"/>
    <dgm:cxn modelId="{47364E2B-2586-4690-9FD8-37EC774F2CEE}" type="presParOf" srcId="{80AAFBBC-10BC-491C-BCA7-959A33F42332}" destId="{EC2B1865-CE3E-4A56-A2BC-02278467CE5B}" srcOrd="1" destOrd="0" presId="urn:microsoft.com/office/officeart/2005/8/layout/cycle4"/>
    <dgm:cxn modelId="{7F6EBC0B-D8E7-4EAE-875C-AAEB4F65AFFB}" type="presParOf" srcId="{A1F8BEA8-BCAF-45F3-BB6F-8FF16BAE6536}" destId="{DA7E29B9-1B4C-4CCC-85EB-E906201AFE8C}" srcOrd="3" destOrd="0" presId="urn:microsoft.com/office/officeart/2005/8/layout/cycle4"/>
    <dgm:cxn modelId="{6852E9FF-44AC-4C2D-A9C7-DC25B80143BC}" type="presParOf" srcId="{DA7E29B9-1B4C-4CCC-85EB-E906201AFE8C}" destId="{AE0770B2-3EFF-43A3-8FF0-98353959E610}" srcOrd="0" destOrd="0" presId="urn:microsoft.com/office/officeart/2005/8/layout/cycle4"/>
    <dgm:cxn modelId="{93B46F37-121D-4D74-84CF-B4E21119763E}" type="presParOf" srcId="{DA7E29B9-1B4C-4CCC-85EB-E906201AFE8C}" destId="{D5718DF7-9FF7-4DD2-9410-283EAF67321B}" srcOrd="1" destOrd="0" presId="urn:microsoft.com/office/officeart/2005/8/layout/cycle4"/>
    <dgm:cxn modelId="{1A866522-1258-415A-8450-EB0E1A16C7B3}" type="presParOf" srcId="{A1F8BEA8-BCAF-45F3-BB6F-8FF16BAE6536}" destId="{B4C0ADD3-6D58-425E-94D0-E7D881C36289}" srcOrd="4" destOrd="0" presId="urn:microsoft.com/office/officeart/2005/8/layout/cycle4"/>
    <dgm:cxn modelId="{FDE05298-8F0D-4DA1-850C-220D8726D1CC}" type="presParOf" srcId="{ABBD78B5-56A6-410C-AAF1-E03D8708D304}" destId="{B4DB68DA-5F3B-4144-9B2C-D0A0B75C74D1}" srcOrd="1" destOrd="0" presId="urn:microsoft.com/office/officeart/2005/8/layout/cycle4"/>
    <dgm:cxn modelId="{EED9A05C-28CA-47A6-9CD3-1EF65BA0273E}" type="presParOf" srcId="{B4DB68DA-5F3B-4144-9B2C-D0A0B75C74D1}" destId="{8661DF73-D89A-4501-8F37-F780FEB83CC3}" srcOrd="0" destOrd="0" presId="urn:microsoft.com/office/officeart/2005/8/layout/cycle4"/>
    <dgm:cxn modelId="{B92D7B0B-B00B-4403-9511-31159B9D166E}" type="presParOf" srcId="{B4DB68DA-5F3B-4144-9B2C-D0A0B75C74D1}" destId="{0A089B92-E072-404B-8F6F-76E11A757993}" srcOrd="1" destOrd="0" presId="urn:microsoft.com/office/officeart/2005/8/layout/cycle4"/>
    <dgm:cxn modelId="{9B9F25D8-4809-43D8-BB0C-9E8DC0C79EB9}" type="presParOf" srcId="{B4DB68DA-5F3B-4144-9B2C-D0A0B75C74D1}" destId="{DD02239D-893A-4E2D-9AB1-F53361CA4CC5}" srcOrd="2" destOrd="0" presId="urn:microsoft.com/office/officeart/2005/8/layout/cycle4"/>
    <dgm:cxn modelId="{DBA8A1F9-80F9-4E5C-9AD3-7C069BB4A36B}" type="presParOf" srcId="{B4DB68DA-5F3B-4144-9B2C-D0A0B75C74D1}" destId="{37C428C5-E5A8-449B-90E2-C7498ACD849D}" srcOrd="3" destOrd="0" presId="urn:microsoft.com/office/officeart/2005/8/layout/cycle4"/>
    <dgm:cxn modelId="{A8D92645-93C4-4613-87C8-C32D5B728A23}" type="presParOf" srcId="{B4DB68DA-5F3B-4144-9B2C-D0A0B75C74D1}" destId="{19200EFF-C9FE-4E6C-9A26-C1D0184818E7}" srcOrd="4" destOrd="0" presId="urn:microsoft.com/office/officeart/2005/8/layout/cycle4"/>
    <dgm:cxn modelId="{0DE61434-B89F-4CFA-ADF9-0992538C7D7B}" type="presParOf" srcId="{ABBD78B5-56A6-410C-AAF1-E03D8708D304}" destId="{7FE2EA8F-5165-44E5-A170-709187FF7185}" srcOrd="2" destOrd="0" presId="urn:microsoft.com/office/officeart/2005/8/layout/cycle4"/>
    <dgm:cxn modelId="{8C2C5E18-F116-46FA-83FC-B8C957922FEC}" type="presParOf" srcId="{ABBD78B5-56A6-410C-AAF1-E03D8708D304}" destId="{0869D245-2F64-4A72-BB31-344A63D6A20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2F3ECB-5BAE-44B5-84CB-A7395995097F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93734EB-EF65-45DD-BA5A-872BAAA0458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Беседы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D2ABD810-64E0-40FA-9D3D-9185CE731379}" type="parTrans" cxnId="{414E26AE-E6F6-4C8C-A573-0AE195154351}">
      <dgm:prSet/>
      <dgm:spPr/>
      <dgm:t>
        <a:bodyPr/>
        <a:lstStyle/>
        <a:p>
          <a:endParaRPr lang="ru-RU"/>
        </a:p>
      </dgm:t>
    </dgm:pt>
    <dgm:pt modelId="{4D5F5ED9-E03F-448C-85C6-5E55B8F384F8}" type="sibTrans" cxnId="{414E26AE-E6F6-4C8C-A573-0AE195154351}">
      <dgm:prSet/>
      <dgm:spPr/>
      <dgm:t>
        <a:bodyPr/>
        <a:lstStyle/>
        <a:p>
          <a:endParaRPr lang="ru-RU"/>
        </a:p>
      </dgm:t>
    </dgm:pt>
    <dgm:pt modelId="{4A070A85-BB1A-47DD-815D-7ADA7C1C1B0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Посещение семей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4EA0E564-BCDB-49B2-A811-FA4E264E2DF0}" type="parTrans" cxnId="{EA627882-05C6-450E-ADEB-F29665CDB212}">
      <dgm:prSet/>
      <dgm:spPr/>
      <dgm:t>
        <a:bodyPr/>
        <a:lstStyle/>
        <a:p>
          <a:endParaRPr lang="ru-RU"/>
        </a:p>
      </dgm:t>
    </dgm:pt>
    <dgm:pt modelId="{54A2C7CD-1669-41BF-B8A9-7381EB15C988}" type="sibTrans" cxnId="{EA627882-05C6-450E-ADEB-F29665CDB212}">
      <dgm:prSet/>
      <dgm:spPr/>
      <dgm:t>
        <a:bodyPr/>
        <a:lstStyle/>
        <a:p>
          <a:endParaRPr lang="ru-RU"/>
        </a:p>
      </dgm:t>
    </dgm:pt>
    <dgm:pt modelId="{62E2E6C1-0F0D-452E-9A35-2026E1374935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Дни открытых дверей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C337E9F5-AC4D-4D56-B213-4DEE1D301859}" type="parTrans" cxnId="{F6688DAB-9EBD-43AF-9E76-E5237821FF62}">
      <dgm:prSet/>
      <dgm:spPr/>
      <dgm:t>
        <a:bodyPr/>
        <a:lstStyle/>
        <a:p>
          <a:endParaRPr lang="ru-RU"/>
        </a:p>
      </dgm:t>
    </dgm:pt>
    <dgm:pt modelId="{7C5788DB-4E1F-4896-8411-9FC215C8DADA}" type="sibTrans" cxnId="{F6688DAB-9EBD-43AF-9E76-E5237821FF62}">
      <dgm:prSet/>
      <dgm:spPr/>
      <dgm:t>
        <a:bodyPr/>
        <a:lstStyle/>
        <a:p>
          <a:endParaRPr lang="ru-RU"/>
        </a:p>
      </dgm:t>
    </dgm:pt>
    <dgm:pt modelId="{8630EC28-6E19-47CF-970C-DB3300A1863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Родительские конференции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F1ECE3BD-BDE2-48D8-873A-02FF8C0788FB}" type="parTrans" cxnId="{2A1D7CB9-6CE9-44ED-8345-72576CC6F931}">
      <dgm:prSet/>
      <dgm:spPr/>
      <dgm:t>
        <a:bodyPr/>
        <a:lstStyle/>
        <a:p>
          <a:endParaRPr lang="ru-RU"/>
        </a:p>
      </dgm:t>
    </dgm:pt>
    <dgm:pt modelId="{AF3859D0-6295-4EC9-A4E8-40D51181D356}" type="sibTrans" cxnId="{2A1D7CB9-6CE9-44ED-8345-72576CC6F931}">
      <dgm:prSet/>
      <dgm:spPr/>
      <dgm:t>
        <a:bodyPr/>
        <a:lstStyle/>
        <a:p>
          <a:endParaRPr lang="ru-RU"/>
        </a:p>
      </dgm:t>
    </dgm:pt>
    <dgm:pt modelId="{27089373-F9A2-41A3-AF36-72F69EA80A1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Выставки совместных работ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B65481F8-7CED-4061-BEC3-FAF82F89D474}" type="parTrans" cxnId="{E1064F91-0F03-448B-B729-255C1CBB3242}">
      <dgm:prSet/>
      <dgm:spPr/>
      <dgm:t>
        <a:bodyPr/>
        <a:lstStyle/>
        <a:p>
          <a:endParaRPr lang="ru-RU"/>
        </a:p>
      </dgm:t>
    </dgm:pt>
    <dgm:pt modelId="{59CDD0EB-1E0D-48BA-90C7-513162A80ECB}" type="sibTrans" cxnId="{E1064F91-0F03-448B-B729-255C1CBB3242}">
      <dgm:prSet/>
      <dgm:spPr/>
      <dgm:t>
        <a:bodyPr/>
        <a:lstStyle/>
        <a:p>
          <a:endParaRPr lang="ru-RU"/>
        </a:p>
      </dgm:t>
    </dgm:pt>
    <dgm:pt modelId="{A512208C-4A15-4F0E-BE01-A40AF9CAA52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Консультации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14E86038-A361-4937-8AA0-8B9EFB060430}" type="parTrans" cxnId="{7C59B5B2-AB88-4D16-9EE9-FB5745CFE9B4}">
      <dgm:prSet/>
      <dgm:spPr/>
      <dgm:t>
        <a:bodyPr/>
        <a:lstStyle/>
        <a:p>
          <a:endParaRPr lang="ru-RU"/>
        </a:p>
      </dgm:t>
    </dgm:pt>
    <dgm:pt modelId="{B6DD9653-3B9A-4E3F-A914-E09F5E5D6E1E}" type="sibTrans" cxnId="{7C59B5B2-AB88-4D16-9EE9-FB5745CFE9B4}">
      <dgm:prSet/>
      <dgm:spPr/>
      <dgm:t>
        <a:bodyPr/>
        <a:lstStyle/>
        <a:p>
          <a:endParaRPr lang="ru-RU"/>
        </a:p>
      </dgm:t>
    </dgm:pt>
    <dgm:pt modelId="{4117393C-6F1B-4159-AC0E-BC80D7000D3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Родительские собрания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C49C00CE-CDB9-4367-AC23-B273B3521658}" type="parTrans" cxnId="{188289D3-DAD8-4434-BAEC-FBA329ED3E5A}">
      <dgm:prSet/>
      <dgm:spPr/>
      <dgm:t>
        <a:bodyPr/>
        <a:lstStyle/>
        <a:p>
          <a:endParaRPr lang="ru-RU"/>
        </a:p>
      </dgm:t>
    </dgm:pt>
    <dgm:pt modelId="{F2E672FA-C096-4335-AF16-8EFEC39E3343}" type="sibTrans" cxnId="{188289D3-DAD8-4434-BAEC-FBA329ED3E5A}">
      <dgm:prSet/>
      <dgm:spPr/>
      <dgm:t>
        <a:bodyPr/>
        <a:lstStyle/>
        <a:p>
          <a:endParaRPr lang="ru-RU"/>
        </a:p>
      </dgm:t>
    </dgm:pt>
    <dgm:pt modelId="{43F9FACB-5813-4A21-B00E-9712F9794309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Совместные праздники и развлечения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7FE78276-853F-408B-A5BB-7A49A014212B}" type="parTrans" cxnId="{1F1D6D26-0F12-4B96-BAEB-3E3EDEBFB993}">
      <dgm:prSet/>
      <dgm:spPr/>
      <dgm:t>
        <a:bodyPr/>
        <a:lstStyle/>
        <a:p>
          <a:endParaRPr lang="ru-RU"/>
        </a:p>
      </dgm:t>
    </dgm:pt>
    <dgm:pt modelId="{B2648A0A-9BB6-4626-A214-231473B04F52}" type="sibTrans" cxnId="{1F1D6D26-0F12-4B96-BAEB-3E3EDEBFB993}">
      <dgm:prSet/>
      <dgm:spPr/>
      <dgm:t>
        <a:bodyPr/>
        <a:lstStyle/>
        <a:p>
          <a:endParaRPr lang="ru-RU"/>
        </a:p>
      </dgm:t>
    </dgm:pt>
    <dgm:pt modelId="{8C5EEFD1-0D5B-40DF-8A5B-B5AC39C3792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Работа с родительским комитетом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EC341AE9-7918-4829-B2D0-9356BBBCA3D7}" type="parTrans" cxnId="{52E63FD0-6EFA-4F34-85BD-21C7BBB66403}">
      <dgm:prSet/>
      <dgm:spPr/>
      <dgm:t>
        <a:bodyPr/>
        <a:lstStyle/>
        <a:p>
          <a:endParaRPr lang="ru-RU"/>
        </a:p>
      </dgm:t>
    </dgm:pt>
    <dgm:pt modelId="{B368BF10-7CD7-45F3-BE14-A1F792A1292A}" type="sibTrans" cxnId="{52E63FD0-6EFA-4F34-85BD-21C7BBB66403}">
      <dgm:prSet/>
      <dgm:spPr/>
      <dgm:t>
        <a:bodyPr/>
        <a:lstStyle/>
        <a:p>
          <a:endParaRPr lang="ru-RU"/>
        </a:p>
      </dgm:t>
    </dgm:pt>
    <dgm:pt modelId="{F772614D-9B75-428B-95EC-01E9DDF62AE2}">
      <dgm:prSet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оформление папок-передвижек и стендов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CA971B85-958D-4C05-AFF2-24E6D0C9E200}" type="parTrans" cxnId="{189723D8-99E6-40A4-B00B-5315F91C5CB6}">
      <dgm:prSet/>
      <dgm:spPr/>
      <dgm:t>
        <a:bodyPr/>
        <a:lstStyle/>
        <a:p>
          <a:endParaRPr lang="ru-RU"/>
        </a:p>
      </dgm:t>
    </dgm:pt>
    <dgm:pt modelId="{57ABCCAC-B94B-4B20-801F-B885672229A9}" type="sibTrans" cxnId="{189723D8-99E6-40A4-B00B-5315F91C5CB6}">
      <dgm:prSet/>
      <dgm:spPr/>
      <dgm:t>
        <a:bodyPr/>
        <a:lstStyle/>
        <a:p>
          <a:endParaRPr lang="ru-RU"/>
        </a:p>
      </dgm:t>
    </dgm:pt>
    <dgm:pt modelId="{48995232-9746-43DF-B75C-359AADF3B600}" type="pres">
      <dgm:prSet presAssocID="{532F3ECB-5BAE-44B5-84CB-A7395995097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48E64F1-45B5-407A-A52C-C7A129425883}" type="pres">
      <dgm:prSet presAssocID="{E93734EB-EF65-45DD-BA5A-872BAAA0458F}" presName="compNode" presStyleCnt="0"/>
      <dgm:spPr/>
    </dgm:pt>
    <dgm:pt modelId="{71584FB0-C37E-4434-9DE7-5CF7DA54B4BE}" type="pres">
      <dgm:prSet presAssocID="{E93734EB-EF65-45DD-BA5A-872BAAA0458F}" presName="dummyConnPt" presStyleCnt="0"/>
      <dgm:spPr/>
    </dgm:pt>
    <dgm:pt modelId="{3CBBCEF7-F3EB-4945-A3C6-FB5F1F751B2F}" type="pres">
      <dgm:prSet presAssocID="{E93734EB-EF65-45DD-BA5A-872BAAA0458F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8A243-9D1C-45D0-9D00-8DC176CB2466}" type="pres">
      <dgm:prSet presAssocID="{4D5F5ED9-E03F-448C-85C6-5E55B8F384F8}" presName="sibTrans" presStyleLbl="bgSibTrans2D1" presStyleIdx="0" presStyleCnt="9"/>
      <dgm:spPr/>
      <dgm:t>
        <a:bodyPr/>
        <a:lstStyle/>
        <a:p>
          <a:endParaRPr lang="ru-RU"/>
        </a:p>
      </dgm:t>
    </dgm:pt>
    <dgm:pt modelId="{E76B4911-10BE-4F48-9040-66D4E90CF088}" type="pres">
      <dgm:prSet presAssocID="{4A070A85-BB1A-47DD-815D-7ADA7C1C1B0C}" presName="compNode" presStyleCnt="0"/>
      <dgm:spPr/>
    </dgm:pt>
    <dgm:pt modelId="{BEB6F4D1-3B26-4559-B653-3D61F866C32B}" type="pres">
      <dgm:prSet presAssocID="{4A070A85-BB1A-47DD-815D-7ADA7C1C1B0C}" presName="dummyConnPt" presStyleCnt="0"/>
      <dgm:spPr/>
    </dgm:pt>
    <dgm:pt modelId="{5B2284B1-AC03-4054-A5E2-9020C5717522}" type="pres">
      <dgm:prSet presAssocID="{4A070A85-BB1A-47DD-815D-7ADA7C1C1B0C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84F07-A673-4823-85AA-65437A285241}" type="pres">
      <dgm:prSet presAssocID="{54A2C7CD-1669-41BF-B8A9-7381EB15C988}" presName="sibTrans" presStyleLbl="bgSibTrans2D1" presStyleIdx="1" presStyleCnt="9"/>
      <dgm:spPr/>
      <dgm:t>
        <a:bodyPr/>
        <a:lstStyle/>
        <a:p>
          <a:endParaRPr lang="ru-RU"/>
        </a:p>
      </dgm:t>
    </dgm:pt>
    <dgm:pt modelId="{EE349FC0-D00A-4A9B-A82A-E6A3D031888E}" type="pres">
      <dgm:prSet presAssocID="{F772614D-9B75-428B-95EC-01E9DDF62AE2}" presName="compNode" presStyleCnt="0"/>
      <dgm:spPr/>
    </dgm:pt>
    <dgm:pt modelId="{EE850C00-C338-48CF-AF3E-BEE8057C6830}" type="pres">
      <dgm:prSet presAssocID="{F772614D-9B75-428B-95EC-01E9DDF62AE2}" presName="dummyConnPt" presStyleCnt="0"/>
      <dgm:spPr/>
    </dgm:pt>
    <dgm:pt modelId="{972F8CF0-D91E-47D8-B8EA-226BE3516EC5}" type="pres">
      <dgm:prSet presAssocID="{F772614D-9B75-428B-95EC-01E9DDF62AE2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E5AFB-3B5F-420B-B281-122AC13F87BF}" type="pres">
      <dgm:prSet presAssocID="{57ABCCAC-B94B-4B20-801F-B885672229A9}" presName="sibTrans" presStyleLbl="bgSibTrans2D1" presStyleIdx="2" presStyleCnt="9"/>
      <dgm:spPr/>
      <dgm:t>
        <a:bodyPr/>
        <a:lstStyle/>
        <a:p>
          <a:endParaRPr lang="ru-RU"/>
        </a:p>
      </dgm:t>
    </dgm:pt>
    <dgm:pt modelId="{AF3C4372-C476-47BB-98CE-EB8D74552202}" type="pres">
      <dgm:prSet presAssocID="{62E2E6C1-0F0D-452E-9A35-2026E1374935}" presName="compNode" presStyleCnt="0"/>
      <dgm:spPr/>
    </dgm:pt>
    <dgm:pt modelId="{946C374C-9EF2-42B0-85CF-8FFC39D56CF2}" type="pres">
      <dgm:prSet presAssocID="{62E2E6C1-0F0D-452E-9A35-2026E1374935}" presName="dummyConnPt" presStyleCnt="0"/>
      <dgm:spPr/>
    </dgm:pt>
    <dgm:pt modelId="{028D1D48-77F5-4C7E-8A2C-F00912C6630C}" type="pres">
      <dgm:prSet presAssocID="{62E2E6C1-0F0D-452E-9A35-2026E1374935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A71A1C-C290-41E4-8D56-ED9B2EE3BE96}" type="pres">
      <dgm:prSet presAssocID="{7C5788DB-4E1F-4896-8411-9FC215C8DADA}" presName="sibTrans" presStyleLbl="bgSibTrans2D1" presStyleIdx="3" presStyleCnt="9"/>
      <dgm:spPr/>
      <dgm:t>
        <a:bodyPr/>
        <a:lstStyle/>
        <a:p>
          <a:endParaRPr lang="ru-RU"/>
        </a:p>
      </dgm:t>
    </dgm:pt>
    <dgm:pt modelId="{949F9081-E14F-4E77-97A2-E1BF1FC494CC}" type="pres">
      <dgm:prSet presAssocID="{8630EC28-6E19-47CF-970C-DB3300A18638}" presName="compNode" presStyleCnt="0"/>
      <dgm:spPr/>
    </dgm:pt>
    <dgm:pt modelId="{A4114205-6625-45B6-B956-A4F8B7489E25}" type="pres">
      <dgm:prSet presAssocID="{8630EC28-6E19-47CF-970C-DB3300A18638}" presName="dummyConnPt" presStyleCnt="0"/>
      <dgm:spPr/>
    </dgm:pt>
    <dgm:pt modelId="{EF62F21C-9170-4C7E-A257-7E0FA5E8FDF9}" type="pres">
      <dgm:prSet presAssocID="{8630EC28-6E19-47CF-970C-DB3300A18638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01089-D50E-4056-B032-7857262666E7}" type="pres">
      <dgm:prSet presAssocID="{AF3859D0-6295-4EC9-A4E8-40D51181D356}" presName="sibTrans" presStyleLbl="bgSibTrans2D1" presStyleIdx="4" presStyleCnt="9"/>
      <dgm:spPr/>
      <dgm:t>
        <a:bodyPr/>
        <a:lstStyle/>
        <a:p>
          <a:endParaRPr lang="ru-RU"/>
        </a:p>
      </dgm:t>
    </dgm:pt>
    <dgm:pt modelId="{66B5D415-6F2B-482A-A113-0C0C771F229E}" type="pres">
      <dgm:prSet presAssocID="{27089373-F9A2-41A3-AF36-72F69EA80A1D}" presName="compNode" presStyleCnt="0"/>
      <dgm:spPr/>
    </dgm:pt>
    <dgm:pt modelId="{F5CA820B-F8E7-4961-96DD-54D84FB0D7B8}" type="pres">
      <dgm:prSet presAssocID="{27089373-F9A2-41A3-AF36-72F69EA80A1D}" presName="dummyConnPt" presStyleCnt="0"/>
      <dgm:spPr/>
    </dgm:pt>
    <dgm:pt modelId="{E25868ED-9765-4EBC-A60A-AE660272817F}" type="pres">
      <dgm:prSet presAssocID="{27089373-F9A2-41A3-AF36-72F69EA80A1D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2B1FB-6E0F-4C61-8A42-D13DAA219521}" type="pres">
      <dgm:prSet presAssocID="{59CDD0EB-1E0D-48BA-90C7-513162A80ECB}" presName="sibTrans" presStyleLbl="bgSibTrans2D1" presStyleIdx="5" presStyleCnt="9"/>
      <dgm:spPr/>
      <dgm:t>
        <a:bodyPr/>
        <a:lstStyle/>
        <a:p>
          <a:endParaRPr lang="ru-RU"/>
        </a:p>
      </dgm:t>
    </dgm:pt>
    <dgm:pt modelId="{3DD58107-6BBA-4A11-8653-23E1A9614314}" type="pres">
      <dgm:prSet presAssocID="{A512208C-4A15-4F0E-BE01-A40AF9CAA52F}" presName="compNode" presStyleCnt="0"/>
      <dgm:spPr/>
    </dgm:pt>
    <dgm:pt modelId="{33B20AFA-39F2-4114-800B-9AE3ECAABF3B}" type="pres">
      <dgm:prSet presAssocID="{A512208C-4A15-4F0E-BE01-A40AF9CAA52F}" presName="dummyConnPt" presStyleCnt="0"/>
      <dgm:spPr/>
    </dgm:pt>
    <dgm:pt modelId="{F52AB07B-447E-4C11-A6F2-4328A0FC52F6}" type="pres">
      <dgm:prSet presAssocID="{A512208C-4A15-4F0E-BE01-A40AF9CAA52F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20A7A-77BF-469C-AB7D-4E4BA595D8BD}" type="pres">
      <dgm:prSet presAssocID="{B6DD9653-3B9A-4E3F-A914-E09F5E5D6E1E}" presName="sibTrans" presStyleLbl="bgSibTrans2D1" presStyleIdx="6" presStyleCnt="9"/>
      <dgm:spPr/>
      <dgm:t>
        <a:bodyPr/>
        <a:lstStyle/>
        <a:p>
          <a:endParaRPr lang="ru-RU"/>
        </a:p>
      </dgm:t>
    </dgm:pt>
    <dgm:pt modelId="{3FBDD804-67C9-458C-9AD9-A893D56623CA}" type="pres">
      <dgm:prSet presAssocID="{4117393C-6F1B-4159-AC0E-BC80D7000D36}" presName="compNode" presStyleCnt="0"/>
      <dgm:spPr/>
    </dgm:pt>
    <dgm:pt modelId="{715C1275-4070-40BF-89C0-812755C908DD}" type="pres">
      <dgm:prSet presAssocID="{4117393C-6F1B-4159-AC0E-BC80D7000D36}" presName="dummyConnPt" presStyleCnt="0"/>
      <dgm:spPr/>
    </dgm:pt>
    <dgm:pt modelId="{781F2B92-9D92-47DF-A4E6-A0DB1473EC77}" type="pres">
      <dgm:prSet presAssocID="{4117393C-6F1B-4159-AC0E-BC80D7000D36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28537-0313-4A71-889B-02A7AE97B2AA}" type="pres">
      <dgm:prSet presAssocID="{F2E672FA-C096-4335-AF16-8EFEC39E3343}" presName="sibTrans" presStyleLbl="bgSibTrans2D1" presStyleIdx="7" presStyleCnt="9"/>
      <dgm:spPr/>
      <dgm:t>
        <a:bodyPr/>
        <a:lstStyle/>
        <a:p>
          <a:endParaRPr lang="ru-RU"/>
        </a:p>
      </dgm:t>
    </dgm:pt>
    <dgm:pt modelId="{E66DFF82-F369-4737-B0A3-01CBECE25315}" type="pres">
      <dgm:prSet presAssocID="{43F9FACB-5813-4A21-B00E-9712F9794309}" presName="compNode" presStyleCnt="0"/>
      <dgm:spPr/>
    </dgm:pt>
    <dgm:pt modelId="{C3C592FA-FDD4-46E3-8AB4-1DEA9EE3BB20}" type="pres">
      <dgm:prSet presAssocID="{43F9FACB-5813-4A21-B00E-9712F9794309}" presName="dummyConnPt" presStyleCnt="0"/>
      <dgm:spPr/>
    </dgm:pt>
    <dgm:pt modelId="{D2D9C1C0-10BB-4201-86D6-2F9057FE3727}" type="pres">
      <dgm:prSet presAssocID="{43F9FACB-5813-4A21-B00E-9712F9794309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4D2E55-10DA-4F92-8DC8-6D2305BA60C0}" type="pres">
      <dgm:prSet presAssocID="{B2648A0A-9BB6-4626-A214-231473B04F52}" presName="sibTrans" presStyleLbl="bgSibTrans2D1" presStyleIdx="8" presStyleCnt="9"/>
      <dgm:spPr/>
      <dgm:t>
        <a:bodyPr/>
        <a:lstStyle/>
        <a:p>
          <a:endParaRPr lang="ru-RU"/>
        </a:p>
      </dgm:t>
    </dgm:pt>
    <dgm:pt modelId="{3395E30C-5C2F-41E3-B968-0EE4B36E72FD}" type="pres">
      <dgm:prSet presAssocID="{8C5EEFD1-0D5B-40DF-8A5B-B5AC39C37924}" presName="compNode" presStyleCnt="0"/>
      <dgm:spPr/>
    </dgm:pt>
    <dgm:pt modelId="{D8748E54-9DA0-4DB3-972C-5B265FE807BC}" type="pres">
      <dgm:prSet presAssocID="{8C5EEFD1-0D5B-40DF-8A5B-B5AC39C37924}" presName="dummyConnPt" presStyleCnt="0"/>
      <dgm:spPr/>
    </dgm:pt>
    <dgm:pt modelId="{A0E6E479-E1E7-4075-8918-BA83C7D7C3FF}" type="pres">
      <dgm:prSet presAssocID="{8C5EEFD1-0D5B-40DF-8A5B-B5AC39C37924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8B611F-1624-47A1-A714-0590D0393BAB}" type="presOf" srcId="{54A2C7CD-1669-41BF-B8A9-7381EB15C988}" destId="{63684F07-A673-4823-85AA-65437A285241}" srcOrd="0" destOrd="0" presId="urn:microsoft.com/office/officeart/2005/8/layout/bProcess4"/>
    <dgm:cxn modelId="{6FF6453B-3824-4551-B34C-CFF959FAB5EB}" type="presOf" srcId="{7C5788DB-4E1F-4896-8411-9FC215C8DADA}" destId="{1DA71A1C-C290-41E4-8D56-ED9B2EE3BE96}" srcOrd="0" destOrd="0" presId="urn:microsoft.com/office/officeart/2005/8/layout/bProcess4"/>
    <dgm:cxn modelId="{32B441EE-85B0-40B4-8CD2-F811730CF40D}" type="presOf" srcId="{4117393C-6F1B-4159-AC0E-BC80D7000D36}" destId="{781F2B92-9D92-47DF-A4E6-A0DB1473EC77}" srcOrd="0" destOrd="0" presId="urn:microsoft.com/office/officeart/2005/8/layout/bProcess4"/>
    <dgm:cxn modelId="{EA627882-05C6-450E-ADEB-F29665CDB212}" srcId="{532F3ECB-5BAE-44B5-84CB-A7395995097F}" destId="{4A070A85-BB1A-47DD-815D-7ADA7C1C1B0C}" srcOrd="1" destOrd="0" parTransId="{4EA0E564-BCDB-49B2-A811-FA4E264E2DF0}" sibTransId="{54A2C7CD-1669-41BF-B8A9-7381EB15C988}"/>
    <dgm:cxn modelId="{414E26AE-E6F6-4C8C-A573-0AE195154351}" srcId="{532F3ECB-5BAE-44B5-84CB-A7395995097F}" destId="{E93734EB-EF65-45DD-BA5A-872BAAA0458F}" srcOrd="0" destOrd="0" parTransId="{D2ABD810-64E0-40FA-9D3D-9185CE731379}" sibTransId="{4D5F5ED9-E03F-448C-85C6-5E55B8F384F8}"/>
    <dgm:cxn modelId="{B7D08CB6-593B-4C0B-8074-359DF9A7E44C}" type="presOf" srcId="{8C5EEFD1-0D5B-40DF-8A5B-B5AC39C37924}" destId="{A0E6E479-E1E7-4075-8918-BA83C7D7C3FF}" srcOrd="0" destOrd="0" presId="urn:microsoft.com/office/officeart/2005/8/layout/bProcess4"/>
    <dgm:cxn modelId="{F03BA925-5FFB-42E0-AF1A-A169D86BEF5F}" type="presOf" srcId="{F2E672FA-C096-4335-AF16-8EFEC39E3343}" destId="{F9C28537-0313-4A71-889B-02A7AE97B2AA}" srcOrd="0" destOrd="0" presId="urn:microsoft.com/office/officeart/2005/8/layout/bProcess4"/>
    <dgm:cxn modelId="{A4530089-8E7B-4994-875B-8977574670B3}" type="presOf" srcId="{E93734EB-EF65-45DD-BA5A-872BAAA0458F}" destId="{3CBBCEF7-F3EB-4945-A3C6-FB5F1F751B2F}" srcOrd="0" destOrd="0" presId="urn:microsoft.com/office/officeart/2005/8/layout/bProcess4"/>
    <dgm:cxn modelId="{7C59B5B2-AB88-4D16-9EE9-FB5745CFE9B4}" srcId="{532F3ECB-5BAE-44B5-84CB-A7395995097F}" destId="{A512208C-4A15-4F0E-BE01-A40AF9CAA52F}" srcOrd="6" destOrd="0" parTransId="{14E86038-A361-4937-8AA0-8B9EFB060430}" sibTransId="{B6DD9653-3B9A-4E3F-A914-E09F5E5D6E1E}"/>
    <dgm:cxn modelId="{84753B31-2F61-4120-8AEC-BC6D6B995935}" type="presOf" srcId="{B2648A0A-9BB6-4626-A214-231473B04F52}" destId="{6A4D2E55-10DA-4F92-8DC8-6D2305BA60C0}" srcOrd="0" destOrd="0" presId="urn:microsoft.com/office/officeart/2005/8/layout/bProcess4"/>
    <dgm:cxn modelId="{E1064F91-0F03-448B-B729-255C1CBB3242}" srcId="{532F3ECB-5BAE-44B5-84CB-A7395995097F}" destId="{27089373-F9A2-41A3-AF36-72F69EA80A1D}" srcOrd="5" destOrd="0" parTransId="{B65481F8-7CED-4061-BEC3-FAF82F89D474}" sibTransId="{59CDD0EB-1E0D-48BA-90C7-513162A80ECB}"/>
    <dgm:cxn modelId="{9F592580-661B-473C-A3C8-C823C49EEC32}" type="presOf" srcId="{8630EC28-6E19-47CF-970C-DB3300A18638}" destId="{EF62F21C-9170-4C7E-A257-7E0FA5E8FDF9}" srcOrd="0" destOrd="0" presId="urn:microsoft.com/office/officeart/2005/8/layout/bProcess4"/>
    <dgm:cxn modelId="{EFEF97F6-4705-4EA9-BDA0-3396A8EBDF37}" type="presOf" srcId="{27089373-F9A2-41A3-AF36-72F69EA80A1D}" destId="{E25868ED-9765-4EBC-A60A-AE660272817F}" srcOrd="0" destOrd="0" presId="urn:microsoft.com/office/officeart/2005/8/layout/bProcess4"/>
    <dgm:cxn modelId="{C9C7D483-64B9-43C4-A9A1-2941C3F4155F}" type="presOf" srcId="{F772614D-9B75-428B-95EC-01E9DDF62AE2}" destId="{972F8CF0-D91E-47D8-B8EA-226BE3516EC5}" srcOrd="0" destOrd="0" presId="urn:microsoft.com/office/officeart/2005/8/layout/bProcess4"/>
    <dgm:cxn modelId="{189723D8-99E6-40A4-B00B-5315F91C5CB6}" srcId="{532F3ECB-5BAE-44B5-84CB-A7395995097F}" destId="{F772614D-9B75-428B-95EC-01E9DDF62AE2}" srcOrd="2" destOrd="0" parTransId="{CA971B85-958D-4C05-AFF2-24E6D0C9E200}" sibTransId="{57ABCCAC-B94B-4B20-801F-B885672229A9}"/>
    <dgm:cxn modelId="{1317EBD7-41E9-4484-AA61-5E2187933472}" type="presOf" srcId="{AF3859D0-6295-4EC9-A4E8-40D51181D356}" destId="{62801089-D50E-4056-B032-7857262666E7}" srcOrd="0" destOrd="0" presId="urn:microsoft.com/office/officeart/2005/8/layout/bProcess4"/>
    <dgm:cxn modelId="{4F447276-9FF3-4475-B8F2-3FED9D11AB03}" type="presOf" srcId="{62E2E6C1-0F0D-452E-9A35-2026E1374935}" destId="{028D1D48-77F5-4C7E-8A2C-F00912C6630C}" srcOrd="0" destOrd="0" presId="urn:microsoft.com/office/officeart/2005/8/layout/bProcess4"/>
    <dgm:cxn modelId="{510CEA31-C1DB-4B00-BAD8-163D79B20AA5}" type="presOf" srcId="{4A070A85-BB1A-47DD-815D-7ADA7C1C1B0C}" destId="{5B2284B1-AC03-4054-A5E2-9020C5717522}" srcOrd="0" destOrd="0" presId="urn:microsoft.com/office/officeart/2005/8/layout/bProcess4"/>
    <dgm:cxn modelId="{1F1D6D26-0F12-4B96-BAEB-3E3EDEBFB993}" srcId="{532F3ECB-5BAE-44B5-84CB-A7395995097F}" destId="{43F9FACB-5813-4A21-B00E-9712F9794309}" srcOrd="8" destOrd="0" parTransId="{7FE78276-853F-408B-A5BB-7A49A014212B}" sibTransId="{B2648A0A-9BB6-4626-A214-231473B04F52}"/>
    <dgm:cxn modelId="{188289D3-DAD8-4434-BAEC-FBA329ED3E5A}" srcId="{532F3ECB-5BAE-44B5-84CB-A7395995097F}" destId="{4117393C-6F1B-4159-AC0E-BC80D7000D36}" srcOrd="7" destOrd="0" parTransId="{C49C00CE-CDB9-4367-AC23-B273B3521658}" sibTransId="{F2E672FA-C096-4335-AF16-8EFEC39E3343}"/>
    <dgm:cxn modelId="{AB27DD6E-8D8F-4C81-B74F-12B2DB9E64EA}" type="presOf" srcId="{B6DD9653-3B9A-4E3F-A914-E09F5E5D6E1E}" destId="{62F20A7A-77BF-469C-AB7D-4E4BA595D8BD}" srcOrd="0" destOrd="0" presId="urn:microsoft.com/office/officeart/2005/8/layout/bProcess4"/>
    <dgm:cxn modelId="{0903A664-691F-4507-90BA-73554763BB33}" type="presOf" srcId="{57ABCCAC-B94B-4B20-801F-B885672229A9}" destId="{77BE5AFB-3B5F-420B-B281-122AC13F87BF}" srcOrd="0" destOrd="0" presId="urn:microsoft.com/office/officeart/2005/8/layout/bProcess4"/>
    <dgm:cxn modelId="{8CA76E07-DC8F-4A85-8C3F-3F2797E64ED7}" type="presOf" srcId="{A512208C-4A15-4F0E-BE01-A40AF9CAA52F}" destId="{F52AB07B-447E-4C11-A6F2-4328A0FC52F6}" srcOrd="0" destOrd="0" presId="urn:microsoft.com/office/officeart/2005/8/layout/bProcess4"/>
    <dgm:cxn modelId="{2A1D7CB9-6CE9-44ED-8345-72576CC6F931}" srcId="{532F3ECB-5BAE-44B5-84CB-A7395995097F}" destId="{8630EC28-6E19-47CF-970C-DB3300A18638}" srcOrd="4" destOrd="0" parTransId="{F1ECE3BD-BDE2-48D8-873A-02FF8C0788FB}" sibTransId="{AF3859D0-6295-4EC9-A4E8-40D51181D356}"/>
    <dgm:cxn modelId="{F6688DAB-9EBD-43AF-9E76-E5237821FF62}" srcId="{532F3ECB-5BAE-44B5-84CB-A7395995097F}" destId="{62E2E6C1-0F0D-452E-9A35-2026E1374935}" srcOrd="3" destOrd="0" parTransId="{C337E9F5-AC4D-4D56-B213-4DEE1D301859}" sibTransId="{7C5788DB-4E1F-4896-8411-9FC215C8DADA}"/>
    <dgm:cxn modelId="{D59E7A31-E86E-4CEC-84E1-9246FE35FA1E}" type="presOf" srcId="{43F9FACB-5813-4A21-B00E-9712F9794309}" destId="{D2D9C1C0-10BB-4201-86D6-2F9057FE3727}" srcOrd="0" destOrd="0" presId="urn:microsoft.com/office/officeart/2005/8/layout/bProcess4"/>
    <dgm:cxn modelId="{1C6EBDC4-47DD-4059-9689-ACD07FE8EEFC}" type="presOf" srcId="{4D5F5ED9-E03F-448C-85C6-5E55B8F384F8}" destId="{E178A243-9D1C-45D0-9D00-8DC176CB2466}" srcOrd="0" destOrd="0" presId="urn:microsoft.com/office/officeart/2005/8/layout/bProcess4"/>
    <dgm:cxn modelId="{6B825D1D-F592-4F8B-A05E-A640BA278252}" type="presOf" srcId="{59CDD0EB-1E0D-48BA-90C7-513162A80ECB}" destId="{A2D2B1FB-6E0F-4C61-8A42-D13DAA219521}" srcOrd="0" destOrd="0" presId="urn:microsoft.com/office/officeart/2005/8/layout/bProcess4"/>
    <dgm:cxn modelId="{52E63FD0-6EFA-4F34-85BD-21C7BBB66403}" srcId="{532F3ECB-5BAE-44B5-84CB-A7395995097F}" destId="{8C5EEFD1-0D5B-40DF-8A5B-B5AC39C37924}" srcOrd="9" destOrd="0" parTransId="{EC341AE9-7918-4829-B2D0-9356BBBCA3D7}" sibTransId="{B368BF10-7CD7-45F3-BE14-A1F792A1292A}"/>
    <dgm:cxn modelId="{63BFFD57-34D9-4B3B-8C9F-09E701BB529F}" type="presOf" srcId="{532F3ECB-5BAE-44B5-84CB-A7395995097F}" destId="{48995232-9746-43DF-B75C-359AADF3B600}" srcOrd="0" destOrd="0" presId="urn:microsoft.com/office/officeart/2005/8/layout/bProcess4"/>
    <dgm:cxn modelId="{FAFB2E4D-4537-4358-9C57-3BA48F0AA48F}" type="presParOf" srcId="{48995232-9746-43DF-B75C-359AADF3B600}" destId="{148E64F1-45B5-407A-A52C-C7A129425883}" srcOrd="0" destOrd="0" presId="urn:microsoft.com/office/officeart/2005/8/layout/bProcess4"/>
    <dgm:cxn modelId="{8B248F20-E635-43DF-9C04-4EBF30406AC1}" type="presParOf" srcId="{148E64F1-45B5-407A-A52C-C7A129425883}" destId="{71584FB0-C37E-4434-9DE7-5CF7DA54B4BE}" srcOrd="0" destOrd="0" presId="urn:microsoft.com/office/officeart/2005/8/layout/bProcess4"/>
    <dgm:cxn modelId="{B29A10A6-3619-4581-9299-11331C19D69C}" type="presParOf" srcId="{148E64F1-45B5-407A-A52C-C7A129425883}" destId="{3CBBCEF7-F3EB-4945-A3C6-FB5F1F751B2F}" srcOrd="1" destOrd="0" presId="urn:microsoft.com/office/officeart/2005/8/layout/bProcess4"/>
    <dgm:cxn modelId="{8B3C6933-36DE-4FFB-B907-F2ADCC93917D}" type="presParOf" srcId="{48995232-9746-43DF-B75C-359AADF3B600}" destId="{E178A243-9D1C-45D0-9D00-8DC176CB2466}" srcOrd="1" destOrd="0" presId="urn:microsoft.com/office/officeart/2005/8/layout/bProcess4"/>
    <dgm:cxn modelId="{5EA2EA4C-CE72-4282-8ED2-439A34812348}" type="presParOf" srcId="{48995232-9746-43DF-B75C-359AADF3B600}" destId="{E76B4911-10BE-4F48-9040-66D4E90CF088}" srcOrd="2" destOrd="0" presId="urn:microsoft.com/office/officeart/2005/8/layout/bProcess4"/>
    <dgm:cxn modelId="{14518F38-D439-4128-AEAA-F4B7DB04CBDB}" type="presParOf" srcId="{E76B4911-10BE-4F48-9040-66D4E90CF088}" destId="{BEB6F4D1-3B26-4559-B653-3D61F866C32B}" srcOrd="0" destOrd="0" presId="urn:microsoft.com/office/officeart/2005/8/layout/bProcess4"/>
    <dgm:cxn modelId="{08EA0AFD-BDAE-4982-8F8B-D60E22C51324}" type="presParOf" srcId="{E76B4911-10BE-4F48-9040-66D4E90CF088}" destId="{5B2284B1-AC03-4054-A5E2-9020C5717522}" srcOrd="1" destOrd="0" presId="urn:microsoft.com/office/officeart/2005/8/layout/bProcess4"/>
    <dgm:cxn modelId="{3EA10F3F-E3E4-4C89-BC2C-136CA8935AF6}" type="presParOf" srcId="{48995232-9746-43DF-B75C-359AADF3B600}" destId="{63684F07-A673-4823-85AA-65437A285241}" srcOrd="3" destOrd="0" presId="urn:microsoft.com/office/officeart/2005/8/layout/bProcess4"/>
    <dgm:cxn modelId="{51668B6B-1A3E-4FAB-B93D-6E8B48C5B431}" type="presParOf" srcId="{48995232-9746-43DF-B75C-359AADF3B600}" destId="{EE349FC0-D00A-4A9B-A82A-E6A3D031888E}" srcOrd="4" destOrd="0" presId="urn:microsoft.com/office/officeart/2005/8/layout/bProcess4"/>
    <dgm:cxn modelId="{BCEE6963-558B-4CB7-B2D9-3B8711A3EF9F}" type="presParOf" srcId="{EE349FC0-D00A-4A9B-A82A-E6A3D031888E}" destId="{EE850C00-C338-48CF-AF3E-BEE8057C6830}" srcOrd="0" destOrd="0" presId="urn:microsoft.com/office/officeart/2005/8/layout/bProcess4"/>
    <dgm:cxn modelId="{C96F882E-826E-4929-BF4E-055DEFAF1414}" type="presParOf" srcId="{EE349FC0-D00A-4A9B-A82A-E6A3D031888E}" destId="{972F8CF0-D91E-47D8-B8EA-226BE3516EC5}" srcOrd="1" destOrd="0" presId="urn:microsoft.com/office/officeart/2005/8/layout/bProcess4"/>
    <dgm:cxn modelId="{BA4A8CB8-A424-44DD-9D0A-44413D5D35EC}" type="presParOf" srcId="{48995232-9746-43DF-B75C-359AADF3B600}" destId="{77BE5AFB-3B5F-420B-B281-122AC13F87BF}" srcOrd="5" destOrd="0" presId="urn:microsoft.com/office/officeart/2005/8/layout/bProcess4"/>
    <dgm:cxn modelId="{2F7AA91B-7758-474E-A23F-504A510EF434}" type="presParOf" srcId="{48995232-9746-43DF-B75C-359AADF3B600}" destId="{AF3C4372-C476-47BB-98CE-EB8D74552202}" srcOrd="6" destOrd="0" presId="urn:microsoft.com/office/officeart/2005/8/layout/bProcess4"/>
    <dgm:cxn modelId="{6D0DD7BF-C454-4FAC-B95B-2A3763B3CC19}" type="presParOf" srcId="{AF3C4372-C476-47BB-98CE-EB8D74552202}" destId="{946C374C-9EF2-42B0-85CF-8FFC39D56CF2}" srcOrd="0" destOrd="0" presId="urn:microsoft.com/office/officeart/2005/8/layout/bProcess4"/>
    <dgm:cxn modelId="{F9D6AF04-B4DA-42A9-890B-C39BA88B744F}" type="presParOf" srcId="{AF3C4372-C476-47BB-98CE-EB8D74552202}" destId="{028D1D48-77F5-4C7E-8A2C-F00912C6630C}" srcOrd="1" destOrd="0" presId="urn:microsoft.com/office/officeart/2005/8/layout/bProcess4"/>
    <dgm:cxn modelId="{99DC803E-C4ED-4917-A9A0-1B702E144F34}" type="presParOf" srcId="{48995232-9746-43DF-B75C-359AADF3B600}" destId="{1DA71A1C-C290-41E4-8D56-ED9B2EE3BE96}" srcOrd="7" destOrd="0" presId="urn:microsoft.com/office/officeart/2005/8/layout/bProcess4"/>
    <dgm:cxn modelId="{9E061E6A-FEFA-4FFB-AB38-528BCE3D09F5}" type="presParOf" srcId="{48995232-9746-43DF-B75C-359AADF3B600}" destId="{949F9081-E14F-4E77-97A2-E1BF1FC494CC}" srcOrd="8" destOrd="0" presId="urn:microsoft.com/office/officeart/2005/8/layout/bProcess4"/>
    <dgm:cxn modelId="{33EA5F97-940F-4EA8-BC30-16F340DC94E2}" type="presParOf" srcId="{949F9081-E14F-4E77-97A2-E1BF1FC494CC}" destId="{A4114205-6625-45B6-B956-A4F8B7489E25}" srcOrd="0" destOrd="0" presId="urn:microsoft.com/office/officeart/2005/8/layout/bProcess4"/>
    <dgm:cxn modelId="{63CF4CFC-70FC-40A4-8064-AAEAAA3751BA}" type="presParOf" srcId="{949F9081-E14F-4E77-97A2-E1BF1FC494CC}" destId="{EF62F21C-9170-4C7E-A257-7E0FA5E8FDF9}" srcOrd="1" destOrd="0" presId="urn:microsoft.com/office/officeart/2005/8/layout/bProcess4"/>
    <dgm:cxn modelId="{54CBC073-9781-4BD1-98C2-10977E674C4B}" type="presParOf" srcId="{48995232-9746-43DF-B75C-359AADF3B600}" destId="{62801089-D50E-4056-B032-7857262666E7}" srcOrd="9" destOrd="0" presId="urn:microsoft.com/office/officeart/2005/8/layout/bProcess4"/>
    <dgm:cxn modelId="{54B3DBBD-45A8-420C-BD09-25723F27AF5B}" type="presParOf" srcId="{48995232-9746-43DF-B75C-359AADF3B600}" destId="{66B5D415-6F2B-482A-A113-0C0C771F229E}" srcOrd="10" destOrd="0" presId="urn:microsoft.com/office/officeart/2005/8/layout/bProcess4"/>
    <dgm:cxn modelId="{179D3E0B-69CE-4F45-8B02-EE66831799CE}" type="presParOf" srcId="{66B5D415-6F2B-482A-A113-0C0C771F229E}" destId="{F5CA820B-F8E7-4961-96DD-54D84FB0D7B8}" srcOrd="0" destOrd="0" presId="urn:microsoft.com/office/officeart/2005/8/layout/bProcess4"/>
    <dgm:cxn modelId="{868403A8-1C66-464D-9D0E-26C7C69D8966}" type="presParOf" srcId="{66B5D415-6F2B-482A-A113-0C0C771F229E}" destId="{E25868ED-9765-4EBC-A60A-AE660272817F}" srcOrd="1" destOrd="0" presId="urn:microsoft.com/office/officeart/2005/8/layout/bProcess4"/>
    <dgm:cxn modelId="{6C720102-5216-4487-A108-B2628DE846AA}" type="presParOf" srcId="{48995232-9746-43DF-B75C-359AADF3B600}" destId="{A2D2B1FB-6E0F-4C61-8A42-D13DAA219521}" srcOrd="11" destOrd="0" presId="urn:microsoft.com/office/officeart/2005/8/layout/bProcess4"/>
    <dgm:cxn modelId="{CBFE774E-A801-4C17-B25D-5592DFB3228A}" type="presParOf" srcId="{48995232-9746-43DF-B75C-359AADF3B600}" destId="{3DD58107-6BBA-4A11-8653-23E1A9614314}" srcOrd="12" destOrd="0" presId="urn:microsoft.com/office/officeart/2005/8/layout/bProcess4"/>
    <dgm:cxn modelId="{2A5E686F-5C41-4052-9868-7A51CC8D8642}" type="presParOf" srcId="{3DD58107-6BBA-4A11-8653-23E1A9614314}" destId="{33B20AFA-39F2-4114-800B-9AE3ECAABF3B}" srcOrd="0" destOrd="0" presId="urn:microsoft.com/office/officeart/2005/8/layout/bProcess4"/>
    <dgm:cxn modelId="{155BCC19-9198-45AB-ADC5-CAA070BB7056}" type="presParOf" srcId="{3DD58107-6BBA-4A11-8653-23E1A9614314}" destId="{F52AB07B-447E-4C11-A6F2-4328A0FC52F6}" srcOrd="1" destOrd="0" presId="urn:microsoft.com/office/officeart/2005/8/layout/bProcess4"/>
    <dgm:cxn modelId="{C7DFB3BA-07B4-40C3-8948-CE3F85E2F938}" type="presParOf" srcId="{48995232-9746-43DF-B75C-359AADF3B600}" destId="{62F20A7A-77BF-469C-AB7D-4E4BA595D8BD}" srcOrd="13" destOrd="0" presId="urn:microsoft.com/office/officeart/2005/8/layout/bProcess4"/>
    <dgm:cxn modelId="{E8B1D4CB-28F6-427F-A576-D52D7028BABE}" type="presParOf" srcId="{48995232-9746-43DF-B75C-359AADF3B600}" destId="{3FBDD804-67C9-458C-9AD9-A893D56623CA}" srcOrd="14" destOrd="0" presId="urn:microsoft.com/office/officeart/2005/8/layout/bProcess4"/>
    <dgm:cxn modelId="{F94E7F8E-8089-4556-AD9A-CACF73CF3A3F}" type="presParOf" srcId="{3FBDD804-67C9-458C-9AD9-A893D56623CA}" destId="{715C1275-4070-40BF-89C0-812755C908DD}" srcOrd="0" destOrd="0" presId="urn:microsoft.com/office/officeart/2005/8/layout/bProcess4"/>
    <dgm:cxn modelId="{78375F79-8BD5-4E1F-B259-B4B3455533C3}" type="presParOf" srcId="{3FBDD804-67C9-458C-9AD9-A893D56623CA}" destId="{781F2B92-9D92-47DF-A4E6-A0DB1473EC77}" srcOrd="1" destOrd="0" presId="urn:microsoft.com/office/officeart/2005/8/layout/bProcess4"/>
    <dgm:cxn modelId="{E1CF5F2F-E59B-4533-9824-21F14DABEC56}" type="presParOf" srcId="{48995232-9746-43DF-B75C-359AADF3B600}" destId="{F9C28537-0313-4A71-889B-02A7AE97B2AA}" srcOrd="15" destOrd="0" presId="urn:microsoft.com/office/officeart/2005/8/layout/bProcess4"/>
    <dgm:cxn modelId="{2D2ED254-065C-4E7E-B50C-606AB40C9C50}" type="presParOf" srcId="{48995232-9746-43DF-B75C-359AADF3B600}" destId="{E66DFF82-F369-4737-B0A3-01CBECE25315}" srcOrd="16" destOrd="0" presId="urn:microsoft.com/office/officeart/2005/8/layout/bProcess4"/>
    <dgm:cxn modelId="{CCCB7BC7-BB79-4D97-AD76-CCABF497B66D}" type="presParOf" srcId="{E66DFF82-F369-4737-B0A3-01CBECE25315}" destId="{C3C592FA-FDD4-46E3-8AB4-1DEA9EE3BB20}" srcOrd="0" destOrd="0" presId="urn:microsoft.com/office/officeart/2005/8/layout/bProcess4"/>
    <dgm:cxn modelId="{E94F8444-2515-4068-BE20-A28C88D91690}" type="presParOf" srcId="{E66DFF82-F369-4737-B0A3-01CBECE25315}" destId="{D2D9C1C0-10BB-4201-86D6-2F9057FE3727}" srcOrd="1" destOrd="0" presId="urn:microsoft.com/office/officeart/2005/8/layout/bProcess4"/>
    <dgm:cxn modelId="{D3B6023C-CD31-4F48-B9C4-0165310B7F1F}" type="presParOf" srcId="{48995232-9746-43DF-B75C-359AADF3B600}" destId="{6A4D2E55-10DA-4F92-8DC8-6D2305BA60C0}" srcOrd="17" destOrd="0" presId="urn:microsoft.com/office/officeart/2005/8/layout/bProcess4"/>
    <dgm:cxn modelId="{646E286D-6CA2-41B0-BAF2-0752D4468265}" type="presParOf" srcId="{48995232-9746-43DF-B75C-359AADF3B600}" destId="{3395E30C-5C2F-41E3-B968-0EE4B36E72FD}" srcOrd="18" destOrd="0" presId="urn:microsoft.com/office/officeart/2005/8/layout/bProcess4"/>
    <dgm:cxn modelId="{C020EBFA-0837-47D7-A67C-980FF066312D}" type="presParOf" srcId="{3395E30C-5C2F-41E3-B968-0EE4B36E72FD}" destId="{D8748E54-9DA0-4DB3-972C-5B265FE807BC}" srcOrd="0" destOrd="0" presId="urn:microsoft.com/office/officeart/2005/8/layout/bProcess4"/>
    <dgm:cxn modelId="{B64B2356-77FC-4CFF-8601-E5888E4027DE}" type="presParOf" srcId="{3395E30C-5C2F-41E3-B968-0EE4B36E72FD}" destId="{A0E6E479-E1E7-4075-8918-BA83C7D7C3F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BD388A-4D12-483F-97EE-17043284C247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FEEFB26-1712-4302-8BC1-ED227F4503D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Сайты детского сада и группы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DDFB995A-FF93-47DB-AC58-2326C3125968}" type="parTrans" cxnId="{C38EF747-0019-47CF-AAB2-AF30E1695D28}">
      <dgm:prSet/>
      <dgm:spPr/>
      <dgm:t>
        <a:bodyPr/>
        <a:lstStyle/>
        <a:p>
          <a:endParaRPr lang="ru-RU"/>
        </a:p>
      </dgm:t>
    </dgm:pt>
    <dgm:pt modelId="{5F9B830E-8744-4EA5-A43B-1698444CAA20}" type="sibTrans" cxnId="{C38EF747-0019-47CF-AAB2-AF30E1695D28}">
      <dgm:prSet/>
      <dgm:spPr/>
      <dgm:t>
        <a:bodyPr/>
        <a:lstStyle/>
        <a:p>
          <a:endParaRPr lang="ru-RU"/>
        </a:p>
      </dgm:t>
    </dgm:pt>
    <dgm:pt modelId="{B9802260-DA8B-4AF8-B925-21ED0D15A24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фотовыставки и фотомонтаж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6800EFA5-EA08-4D58-A326-C0F916AF0E63}" type="parTrans" cxnId="{E26D5A79-79E9-484B-BE47-4CDB084C1FCF}">
      <dgm:prSet/>
      <dgm:spPr/>
      <dgm:t>
        <a:bodyPr/>
        <a:lstStyle/>
        <a:p>
          <a:endParaRPr lang="ru-RU"/>
        </a:p>
      </dgm:t>
    </dgm:pt>
    <dgm:pt modelId="{78D256D1-A85A-47C3-8F6B-E8571AA9A93E}" type="sibTrans" cxnId="{E26D5A79-79E9-484B-BE47-4CDB084C1FCF}">
      <dgm:prSet/>
      <dgm:spPr/>
      <dgm:t>
        <a:bodyPr/>
        <a:lstStyle/>
        <a:p>
          <a:endParaRPr lang="ru-RU"/>
        </a:p>
      </dgm:t>
    </dgm:pt>
    <dgm:pt modelId="{601C965F-FBD6-49A9-97A1-5150588B799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Проведение акций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DA6C164C-18CB-430D-BE22-DF7003C5B54D}" type="parTrans" cxnId="{70AC408C-B02A-4972-8794-2C975A8E9BEE}">
      <dgm:prSet/>
      <dgm:spPr/>
      <dgm:t>
        <a:bodyPr/>
        <a:lstStyle/>
        <a:p>
          <a:endParaRPr lang="ru-RU"/>
        </a:p>
      </dgm:t>
    </dgm:pt>
    <dgm:pt modelId="{55BC551A-180C-460A-8B0C-EB8389CEC6FF}" type="sibTrans" cxnId="{70AC408C-B02A-4972-8794-2C975A8E9BEE}">
      <dgm:prSet/>
      <dgm:spPr/>
      <dgm:t>
        <a:bodyPr/>
        <a:lstStyle/>
        <a:p>
          <a:endParaRPr lang="ru-RU"/>
        </a:p>
      </dgm:t>
    </dgm:pt>
    <dgm:pt modelId="{95B63DB4-7F3F-41E2-A631-3111250FDCC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Почта доверия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C8AC0E79-1845-4663-BCB4-FB49E37B3F90}" type="parTrans" cxnId="{2B3495D2-D09F-41CF-B7D7-ED6BB69B991C}">
      <dgm:prSet/>
      <dgm:spPr/>
      <dgm:t>
        <a:bodyPr/>
        <a:lstStyle/>
        <a:p>
          <a:endParaRPr lang="ru-RU"/>
        </a:p>
      </dgm:t>
    </dgm:pt>
    <dgm:pt modelId="{4CDD86AF-764C-424B-9D17-1DCA2753A529}" type="sibTrans" cxnId="{2B3495D2-D09F-41CF-B7D7-ED6BB69B991C}">
      <dgm:prSet/>
      <dgm:spPr/>
      <dgm:t>
        <a:bodyPr/>
        <a:lstStyle/>
        <a:p>
          <a:endParaRPr lang="ru-RU"/>
        </a:p>
      </dgm:t>
    </dgm:pt>
    <dgm:pt modelId="{8E827056-171A-4974-A2E1-CF8A5E83664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Выпуски семейных газет и плакатов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2C77A19B-A64E-495F-9172-BB33F0C0EA3C}" type="parTrans" cxnId="{4A6E0C45-18A6-439A-96E5-AFA29E16D333}">
      <dgm:prSet/>
      <dgm:spPr/>
      <dgm:t>
        <a:bodyPr/>
        <a:lstStyle/>
        <a:p>
          <a:endParaRPr lang="ru-RU"/>
        </a:p>
      </dgm:t>
    </dgm:pt>
    <dgm:pt modelId="{9BFF5B02-E45C-4BBB-9883-C853B113CF08}" type="sibTrans" cxnId="{4A6E0C45-18A6-439A-96E5-AFA29E16D333}">
      <dgm:prSet/>
      <dgm:spPr/>
      <dgm:t>
        <a:bodyPr/>
        <a:lstStyle/>
        <a:p>
          <a:endParaRPr lang="ru-RU"/>
        </a:p>
      </dgm:t>
    </dgm:pt>
    <dgm:pt modelId="{9C66055F-BC3D-4469-8553-AEA2029AE41E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Презентации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633BA558-CA0B-432E-89C9-E470FDE90F0E}" type="parTrans" cxnId="{CD8902AE-3D2F-4EF4-9606-BE7C825C97A2}">
      <dgm:prSet/>
      <dgm:spPr/>
      <dgm:t>
        <a:bodyPr/>
        <a:lstStyle/>
        <a:p>
          <a:endParaRPr lang="ru-RU"/>
        </a:p>
      </dgm:t>
    </dgm:pt>
    <dgm:pt modelId="{7BB2E568-5C84-4463-842D-E8AC0325EF28}" type="sibTrans" cxnId="{CD8902AE-3D2F-4EF4-9606-BE7C825C97A2}">
      <dgm:prSet/>
      <dgm:spPr/>
      <dgm:t>
        <a:bodyPr/>
        <a:lstStyle/>
        <a:p>
          <a:endParaRPr lang="ru-RU"/>
        </a:p>
      </dgm:t>
    </dgm:pt>
    <dgm:pt modelId="{1F591783-060D-42F7-915D-1E1B79861DD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Круглый стол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93B8EDFB-E7AA-49A5-AA9C-551AA529930A}" type="parTrans" cxnId="{81589EA2-3E00-405C-9E5F-2002550C7A4C}">
      <dgm:prSet/>
      <dgm:spPr/>
      <dgm:t>
        <a:bodyPr/>
        <a:lstStyle/>
        <a:p>
          <a:endParaRPr lang="ru-RU"/>
        </a:p>
      </dgm:t>
    </dgm:pt>
    <dgm:pt modelId="{367D1F4A-512C-4BBD-8F65-AF7BC02B3A33}" type="sibTrans" cxnId="{81589EA2-3E00-405C-9E5F-2002550C7A4C}">
      <dgm:prSet/>
      <dgm:spPr/>
      <dgm:t>
        <a:bodyPr/>
        <a:lstStyle/>
        <a:p>
          <a:endParaRPr lang="ru-RU"/>
        </a:p>
      </dgm:t>
    </dgm:pt>
    <dgm:pt modelId="{76DDA56E-98F5-40AB-8F6A-7960E6F6A6E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Проведение мастер-класс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BA846ED6-7AD6-4B87-9590-9069D01C1330}" type="parTrans" cxnId="{E9498A0A-1F5E-4B38-A3EE-D6C49DD9D0E9}">
      <dgm:prSet/>
      <dgm:spPr/>
      <dgm:t>
        <a:bodyPr/>
        <a:lstStyle/>
        <a:p>
          <a:endParaRPr lang="ru-RU"/>
        </a:p>
      </dgm:t>
    </dgm:pt>
    <dgm:pt modelId="{70798975-FB99-4726-A378-8049FEF30A91}" type="sibTrans" cxnId="{E9498A0A-1F5E-4B38-A3EE-D6C49DD9D0E9}">
      <dgm:prSet/>
      <dgm:spPr/>
      <dgm:t>
        <a:bodyPr/>
        <a:lstStyle/>
        <a:p>
          <a:endParaRPr lang="ru-RU"/>
        </a:p>
      </dgm:t>
    </dgm:pt>
    <dgm:pt modelId="{8BA80D51-7DB7-484E-A6FE-FB78446A4CF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Проведение тренинга и деловой игры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2D522B4C-9A82-438A-BBAF-192A4B90D508}" type="parTrans" cxnId="{9AAEAF8F-F28F-4003-A5F2-1FCFCFD34E3C}">
      <dgm:prSet/>
      <dgm:spPr/>
      <dgm:t>
        <a:bodyPr/>
        <a:lstStyle/>
        <a:p>
          <a:endParaRPr lang="ru-RU"/>
        </a:p>
      </dgm:t>
    </dgm:pt>
    <dgm:pt modelId="{173FD4CE-090F-4FBB-8ED6-253DBD3714CA}" type="sibTrans" cxnId="{9AAEAF8F-F28F-4003-A5F2-1FCFCFD34E3C}">
      <dgm:prSet/>
      <dgm:spPr/>
      <dgm:t>
        <a:bodyPr/>
        <a:lstStyle/>
        <a:p>
          <a:endParaRPr lang="ru-RU"/>
        </a:p>
      </dgm:t>
    </dgm:pt>
    <dgm:pt modelId="{F47542BA-25DD-4858-9EB4-FFAF1A85B68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Совместные прогулки и экскурсии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6DEC7947-BB2F-4AAF-99EB-501DAF243D9E}" type="parTrans" cxnId="{2FBBF1ED-D41A-4A44-BC52-2E82EBE90077}">
      <dgm:prSet/>
      <dgm:spPr/>
      <dgm:t>
        <a:bodyPr/>
        <a:lstStyle/>
        <a:p>
          <a:endParaRPr lang="ru-RU"/>
        </a:p>
      </dgm:t>
    </dgm:pt>
    <dgm:pt modelId="{1E583301-4782-4BF4-B2EC-976354D45987}" type="sibTrans" cxnId="{2FBBF1ED-D41A-4A44-BC52-2E82EBE90077}">
      <dgm:prSet/>
      <dgm:spPr/>
      <dgm:t>
        <a:bodyPr/>
        <a:lstStyle/>
        <a:p>
          <a:endParaRPr lang="ru-RU"/>
        </a:p>
      </dgm:t>
    </dgm:pt>
    <dgm:pt modelId="{D1AF4A40-CB4F-4C73-ABB7-83C2588E65B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Брошюры, листовки и буклеты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BCC46AAA-83DB-4F8D-A8D4-9FBC2DC82D2D}" type="parTrans" cxnId="{692DA774-C8DA-45E9-824B-06132C8869DB}">
      <dgm:prSet/>
      <dgm:spPr/>
      <dgm:t>
        <a:bodyPr/>
        <a:lstStyle/>
        <a:p>
          <a:endParaRPr lang="ru-RU"/>
        </a:p>
      </dgm:t>
    </dgm:pt>
    <dgm:pt modelId="{669A0619-D20C-46C4-86B8-4254552FACE3}" type="sibTrans" cxnId="{692DA774-C8DA-45E9-824B-06132C8869DB}">
      <dgm:prSet/>
      <dgm:spPr/>
      <dgm:t>
        <a:bodyPr/>
        <a:lstStyle/>
        <a:p>
          <a:endParaRPr lang="ru-RU"/>
        </a:p>
      </dgm:t>
    </dgm:pt>
    <dgm:pt modelId="{7BC97445-0E22-42DC-A556-D7712F157F1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Выставка семейных реликвий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761D3923-51D3-49E5-B5D7-ABB6631AE89B}" type="parTrans" cxnId="{6515F9E7-BA4E-4EB7-962B-03CB71C748A4}">
      <dgm:prSet/>
      <dgm:spPr/>
      <dgm:t>
        <a:bodyPr/>
        <a:lstStyle/>
        <a:p>
          <a:endParaRPr lang="ru-RU"/>
        </a:p>
      </dgm:t>
    </dgm:pt>
    <dgm:pt modelId="{16C285E5-F029-46AA-A6C2-76BC5E8A5AFE}" type="sibTrans" cxnId="{6515F9E7-BA4E-4EB7-962B-03CB71C748A4}">
      <dgm:prSet/>
      <dgm:spPr/>
      <dgm:t>
        <a:bodyPr/>
        <a:lstStyle/>
        <a:p>
          <a:endParaRPr lang="ru-RU"/>
        </a:p>
      </dgm:t>
    </dgm:pt>
    <dgm:pt modelId="{DE1EF714-0245-4A74-B281-831B4DD8EFBC}" type="pres">
      <dgm:prSet presAssocID="{DFBD388A-4D12-483F-97EE-17043284C24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87A0E4B-171E-4BA3-8D3B-A87DDD754932}" type="pres">
      <dgm:prSet presAssocID="{EFEEFB26-1712-4302-8BC1-ED227F4503D1}" presName="compNode" presStyleCnt="0"/>
      <dgm:spPr/>
    </dgm:pt>
    <dgm:pt modelId="{9FE17D02-84B7-4707-8197-EA990DD23875}" type="pres">
      <dgm:prSet presAssocID="{EFEEFB26-1712-4302-8BC1-ED227F4503D1}" presName="dummyConnPt" presStyleCnt="0"/>
      <dgm:spPr/>
    </dgm:pt>
    <dgm:pt modelId="{008136D8-B307-4DB6-A28E-1FB0BB86F926}" type="pres">
      <dgm:prSet presAssocID="{EFEEFB26-1712-4302-8BC1-ED227F4503D1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DDC4A-EA53-4075-A822-B19E2A13EFBD}" type="pres">
      <dgm:prSet presAssocID="{5F9B830E-8744-4EA5-A43B-1698444CAA20}" presName="sibTrans" presStyleLbl="bgSibTrans2D1" presStyleIdx="0" presStyleCnt="11"/>
      <dgm:spPr/>
      <dgm:t>
        <a:bodyPr/>
        <a:lstStyle/>
        <a:p>
          <a:endParaRPr lang="ru-RU"/>
        </a:p>
      </dgm:t>
    </dgm:pt>
    <dgm:pt modelId="{7C25C9B1-9E48-4563-868E-E38E6B83A1BE}" type="pres">
      <dgm:prSet presAssocID="{B9802260-DA8B-4AF8-B925-21ED0D15A24F}" presName="compNode" presStyleCnt="0"/>
      <dgm:spPr/>
    </dgm:pt>
    <dgm:pt modelId="{F8C58764-2904-4FAF-829A-66BC98CE7C55}" type="pres">
      <dgm:prSet presAssocID="{B9802260-DA8B-4AF8-B925-21ED0D15A24F}" presName="dummyConnPt" presStyleCnt="0"/>
      <dgm:spPr/>
    </dgm:pt>
    <dgm:pt modelId="{E79C75D0-907B-45EF-9A85-0910C8A59CC9}" type="pres">
      <dgm:prSet presAssocID="{B9802260-DA8B-4AF8-B925-21ED0D15A24F}" presName="node" presStyleLbl="node1" presStyleIdx="1" presStyleCnt="12" custScaleX="111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57A398-D11E-42BA-8F1D-21CF8766C937}" type="pres">
      <dgm:prSet presAssocID="{78D256D1-A85A-47C3-8F6B-E8571AA9A93E}" presName="sibTrans" presStyleLbl="bgSibTrans2D1" presStyleIdx="1" presStyleCnt="11"/>
      <dgm:spPr/>
      <dgm:t>
        <a:bodyPr/>
        <a:lstStyle/>
        <a:p>
          <a:endParaRPr lang="ru-RU"/>
        </a:p>
      </dgm:t>
    </dgm:pt>
    <dgm:pt modelId="{BCE09D28-EE8A-4194-BC7B-5B49A846CA26}" type="pres">
      <dgm:prSet presAssocID="{601C965F-FBD6-49A9-97A1-5150588B7993}" presName="compNode" presStyleCnt="0"/>
      <dgm:spPr/>
    </dgm:pt>
    <dgm:pt modelId="{E40C5F3F-7EAC-407A-9295-7589778451A9}" type="pres">
      <dgm:prSet presAssocID="{601C965F-FBD6-49A9-97A1-5150588B7993}" presName="dummyConnPt" presStyleCnt="0"/>
      <dgm:spPr/>
    </dgm:pt>
    <dgm:pt modelId="{9FCB3192-C590-4587-89AC-FAB8895841FF}" type="pres">
      <dgm:prSet presAssocID="{601C965F-FBD6-49A9-97A1-5150588B7993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82F7C-B5CC-4CD3-AB4D-B34370B93284}" type="pres">
      <dgm:prSet presAssocID="{55BC551A-180C-460A-8B0C-EB8389CEC6FF}" presName="sibTrans" presStyleLbl="bgSibTrans2D1" presStyleIdx="2" presStyleCnt="11"/>
      <dgm:spPr/>
      <dgm:t>
        <a:bodyPr/>
        <a:lstStyle/>
        <a:p>
          <a:endParaRPr lang="ru-RU"/>
        </a:p>
      </dgm:t>
    </dgm:pt>
    <dgm:pt modelId="{2C207801-8271-465B-A5A9-BF8D6F8DE6BC}" type="pres">
      <dgm:prSet presAssocID="{95B63DB4-7F3F-41E2-A631-3111250FDCC0}" presName="compNode" presStyleCnt="0"/>
      <dgm:spPr/>
    </dgm:pt>
    <dgm:pt modelId="{FFB6D118-3F1A-443C-BEE6-BD11F922BA80}" type="pres">
      <dgm:prSet presAssocID="{95B63DB4-7F3F-41E2-A631-3111250FDCC0}" presName="dummyConnPt" presStyleCnt="0"/>
      <dgm:spPr/>
    </dgm:pt>
    <dgm:pt modelId="{2241344B-D5FE-4113-9C1C-F5E0D59EBA37}" type="pres">
      <dgm:prSet presAssocID="{95B63DB4-7F3F-41E2-A631-3111250FDCC0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EC59B-9B37-486B-B794-7471E1E8C5E8}" type="pres">
      <dgm:prSet presAssocID="{4CDD86AF-764C-424B-9D17-1DCA2753A529}" presName="sibTrans" presStyleLbl="bgSibTrans2D1" presStyleIdx="3" presStyleCnt="11"/>
      <dgm:spPr/>
      <dgm:t>
        <a:bodyPr/>
        <a:lstStyle/>
        <a:p>
          <a:endParaRPr lang="ru-RU"/>
        </a:p>
      </dgm:t>
    </dgm:pt>
    <dgm:pt modelId="{68B1D9A0-D8AF-49D7-9F0F-DAC40447D864}" type="pres">
      <dgm:prSet presAssocID="{8E827056-171A-4974-A2E1-CF8A5E83664C}" presName="compNode" presStyleCnt="0"/>
      <dgm:spPr/>
    </dgm:pt>
    <dgm:pt modelId="{873E201A-467D-424D-8C37-30D8ECE241E3}" type="pres">
      <dgm:prSet presAssocID="{8E827056-171A-4974-A2E1-CF8A5E83664C}" presName="dummyConnPt" presStyleCnt="0"/>
      <dgm:spPr/>
    </dgm:pt>
    <dgm:pt modelId="{49B6AA05-C75C-4520-B027-876EE99BB3B9}" type="pres">
      <dgm:prSet presAssocID="{8E827056-171A-4974-A2E1-CF8A5E83664C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2E8D8-C8B2-4108-8318-D3CABE7F42F1}" type="pres">
      <dgm:prSet presAssocID="{9BFF5B02-E45C-4BBB-9883-C853B113CF08}" presName="sibTrans" presStyleLbl="bgSibTrans2D1" presStyleIdx="4" presStyleCnt="11"/>
      <dgm:spPr/>
      <dgm:t>
        <a:bodyPr/>
        <a:lstStyle/>
        <a:p>
          <a:endParaRPr lang="ru-RU"/>
        </a:p>
      </dgm:t>
    </dgm:pt>
    <dgm:pt modelId="{540DBB92-02E1-40B8-A202-233AC2C3E3DE}" type="pres">
      <dgm:prSet presAssocID="{9C66055F-BC3D-4469-8553-AEA2029AE41E}" presName="compNode" presStyleCnt="0"/>
      <dgm:spPr/>
    </dgm:pt>
    <dgm:pt modelId="{E8993001-4CF1-4C5F-970F-789D4EE6638F}" type="pres">
      <dgm:prSet presAssocID="{9C66055F-BC3D-4469-8553-AEA2029AE41E}" presName="dummyConnPt" presStyleCnt="0"/>
      <dgm:spPr/>
    </dgm:pt>
    <dgm:pt modelId="{D5F66459-AC7A-4272-89F3-870973A73A39}" type="pres">
      <dgm:prSet presAssocID="{9C66055F-BC3D-4469-8553-AEA2029AE41E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E6E13-54D1-4BA1-A28F-287F4B432BD4}" type="pres">
      <dgm:prSet presAssocID="{7BB2E568-5C84-4463-842D-E8AC0325EF28}" presName="sibTrans" presStyleLbl="bgSibTrans2D1" presStyleIdx="5" presStyleCnt="11"/>
      <dgm:spPr/>
      <dgm:t>
        <a:bodyPr/>
        <a:lstStyle/>
        <a:p>
          <a:endParaRPr lang="ru-RU"/>
        </a:p>
      </dgm:t>
    </dgm:pt>
    <dgm:pt modelId="{5F000F0D-4730-4A91-8E12-BFEA09B3C04B}" type="pres">
      <dgm:prSet presAssocID="{1F591783-060D-42F7-915D-1E1B79861DDD}" presName="compNode" presStyleCnt="0"/>
      <dgm:spPr/>
    </dgm:pt>
    <dgm:pt modelId="{5D5E4D5F-1D6E-4BA3-B67F-86E5F6108B78}" type="pres">
      <dgm:prSet presAssocID="{1F591783-060D-42F7-915D-1E1B79861DDD}" presName="dummyConnPt" presStyleCnt="0"/>
      <dgm:spPr/>
    </dgm:pt>
    <dgm:pt modelId="{69EE1214-A6FB-4A41-9E5C-081C5F83801F}" type="pres">
      <dgm:prSet presAssocID="{1F591783-060D-42F7-915D-1E1B79861DDD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F36A8-8900-4D9D-8378-2D7761A190A9}" type="pres">
      <dgm:prSet presAssocID="{367D1F4A-512C-4BBD-8F65-AF7BC02B3A33}" presName="sibTrans" presStyleLbl="bgSibTrans2D1" presStyleIdx="6" presStyleCnt="11"/>
      <dgm:spPr/>
      <dgm:t>
        <a:bodyPr/>
        <a:lstStyle/>
        <a:p>
          <a:endParaRPr lang="ru-RU"/>
        </a:p>
      </dgm:t>
    </dgm:pt>
    <dgm:pt modelId="{1813BEA2-813A-48A7-AD3B-DF15AD9CA8A0}" type="pres">
      <dgm:prSet presAssocID="{76DDA56E-98F5-40AB-8F6A-7960E6F6A6E4}" presName="compNode" presStyleCnt="0"/>
      <dgm:spPr/>
    </dgm:pt>
    <dgm:pt modelId="{C65F67F7-83F1-4FAA-8CD8-D973A9BDEA47}" type="pres">
      <dgm:prSet presAssocID="{76DDA56E-98F5-40AB-8F6A-7960E6F6A6E4}" presName="dummyConnPt" presStyleCnt="0"/>
      <dgm:spPr/>
    </dgm:pt>
    <dgm:pt modelId="{2856C6BB-C545-4EEF-9CA9-1BBF97C7B7B1}" type="pres">
      <dgm:prSet presAssocID="{76DDA56E-98F5-40AB-8F6A-7960E6F6A6E4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D1346-E308-450E-8238-222F6249CCD0}" type="pres">
      <dgm:prSet presAssocID="{70798975-FB99-4726-A378-8049FEF30A91}" presName="sibTrans" presStyleLbl="bgSibTrans2D1" presStyleIdx="7" presStyleCnt="11"/>
      <dgm:spPr/>
      <dgm:t>
        <a:bodyPr/>
        <a:lstStyle/>
        <a:p>
          <a:endParaRPr lang="ru-RU"/>
        </a:p>
      </dgm:t>
    </dgm:pt>
    <dgm:pt modelId="{6CED995E-BDAB-4E40-955C-1CA1772659D6}" type="pres">
      <dgm:prSet presAssocID="{8BA80D51-7DB7-484E-A6FE-FB78446A4CF4}" presName="compNode" presStyleCnt="0"/>
      <dgm:spPr/>
    </dgm:pt>
    <dgm:pt modelId="{9F6646C9-B3B2-4399-A446-04770745CFE2}" type="pres">
      <dgm:prSet presAssocID="{8BA80D51-7DB7-484E-A6FE-FB78446A4CF4}" presName="dummyConnPt" presStyleCnt="0"/>
      <dgm:spPr/>
    </dgm:pt>
    <dgm:pt modelId="{7B1E7A60-8A1E-4163-9BAB-2A8C71B07FC6}" type="pres">
      <dgm:prSet presAssocID="{8BA80D51-7DB7-484E-A6FE-FB78446A4CF4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5A581-3BF0-4CCB-A638-68D686F8CC78}" type="pres">
      <dgm:prSet presAssocID="{173FD4CE-090F-4FBB-8ED6-253DBD3714CA}" presName="sibTrans" presStyleLbl="bgSibTrans2D1" presStyleIdx="8" presStyleCnt="11"/>
      <dgm:spPr/>
      <dgm:t>
        <a:bodyPr/>
        <a:lstStyle/>
        <a:p>
          <a:endParaRPr lang="ru-RU"/>
        </a:p>
      </dgm:t>
    </dgm:pt>
    <dgm:pt modelId="{4D0F3F28-C834-4996-B048-A9A129902D65}" type="pres">
      <dgm:prSet presAssocID="{F47542BA-25DD-4858-9EB4-FFAF1A85B686}" presName="compNode" presStyleCnt="0"/>
      <dgm:spPr/>
    </dgm:pt>
    <dgm:pt modelId="{E5B8144A-C897-4074-983D-A8503CE7CA87}" type="pres">
      <dgm:prSet presAssocID="{F47542BA-25DD-4858-9EB4-FFAF1A85B686}" presName="dummyConnPt" presStyleCnt="0"/>
      <dgm:spPr/>
    </dgm:pt>
    <dgm:pt modelId="{D7CD6B55-00F9-4F47-90EC-A2C54A63FB3D}" type="pres">
      <dgm:prSet presAssocID="{F47542BA-25DD-4858-9EB4-FFAF1A85B686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C11AD-1027-4FC9-8D68-D58DA4568993}" type="pres">
      <dgm:prSet presAssocID="{1E583301-4782-4BF4-B2EC-976354D45987}" presName="sibTrans" presStyleLbl="bgSibTrans2D1" presStyleIdx="9" presStyleCnt="11"/>
      <dgm:spPr/>
      <dgm:t>
        <a:bodyPr/>
        <a:lstStyle/>
        <a:p>
          <a:endParaRPr lang="ru-RU"/>
        </a:p>
      </dgm:t>
    </dgm:pt>
    <dgm:pt modelId="{9FD497B3-171D-4E96-83C5-AF411CF56ECD}" type="pres">
      <dgm:prSet presAssocID="{D1AF4A40-CB4F-4C73-ABB7-83C2588E65B3}" presName="compNode" presStyleCnt="0"/>
      <dgm:spPr/>
    </dgm:pt>
    <dgm:pt modelId="{6FD78536-3835-4A07-B2A1-B13094ED5F8F}" type="pres">
      <dgm:prSet presAssocID="{D1AF4A40-CB4F-4C73-ABB7-83C2588E65B3}" presName="dummyConnPt" presStyleCnt="0"/>
      <dgm:spPr/>
    </dgm:pt>
    <dgm:pt modelId="{42C1D68D-CF1B-4CFC-BE06-865574CF8C33}" type="pres">
      <dgm:prSet presAssocID="{D1AF4A40-CB4F-4C73-ABB7-83C2588E65B3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A5FF3-704C-4A69-8551-4F6AC43ED8BD}" type="pres">
      <dgm:prSet presAssocID="{669A0619-D20C-46C4-86B8-4254552FACE3}" presName="sibTrans" presStyleLbl="bgSibTrans2D1" presStyleIdx="10" presStyleCnt="11"/>
      <dgm:spPr/>
      <dgm:t>
        <a:bodyPr/>
        <a:lstStyle/>
        <a:p>
          <a:endParaRPr lang="ru-RU"/>
        </a:p>
      </dgm:t>
    </dgm:pt>
    <dgm:pt modelId="{63F1D65E-6556-46FB-B201-2BCC6878FD46}" type="pres">
      <dgm:prSet presAssocID="{7BC97445-0E22-42DC-A556-D7712F157F17}" presName="compNode" presStyleCnt="0"/>
      <dgm:spPr/>
    </dgm:pt>
    <dgm:pt modelId="{4AE54611-A16D-4D59-B23A-B1D9272C8062}" type="pres">
      <dgm:prSet presAssocID="{7BC97445-0E22-42DC-A556-D7712F157F17}" presName="dummyConnPt" presStyleCnt="0"/>
      <dgm:spPr/>
    </dgm:pt>
    <dgm:pt modelId="{A5C1628C-410B-483A-A239-C77072FD820F}" type="pres">
      <dgm:prSet presAssocID="{7BC97445-0E22-42DC-A556-D7712F157F1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EE82BD-5270-4F3B-BBB4-D6582AB3F990}" type="presOf" srcId="{173FD4CE-090F-4FBB-8ED6-253DBD3714CA}" destId="{8B95A581-3BF0-4CCB-A638-68D686F8CC78}" srcOrd="0" destOrd="0" presId="urn:microsoft.com/office/officeart/2005/8/layout/bProcess4"/>
    <dgm:cxn modelId="{28F716F7-9165-4EF2-8C09-66DA102A81F7}" type="presOf" srcId="{76DDA56E-98F5-40AB-8F6A-7960E6F6A6E4}" destId="{2856C6BB-C545-4EEF-9CA9-1BBF97C7B7B1}" srcOrd="0" destOrd="0" presId="urn:microsoft.com/office/officeart/2005/8/layout/bProcess4"/>
    <dgm:cxn modelId="{C8399296-2992-43E2-9FDB-60E13758AE17}" type="presOf" srcId="{1E583301-4782-4BF4-B2EC-976354D45987}" destId="{C39C11AD-1027-4FC9-8D68-D58DA4568993}" srcOrd="0" destOrd="0" presId="urn:microsoft.com/office/officeart/2005/8/layout/bProcess4"/>
    <dgm:cxn modelId="{63E5C678-3814-466A-B2F3-7DB873DFFF18}" type="presOf" srcId="{55BC551A-180C-460A-8B0C-EB8389CEC6FF}" destId="{0E282F7C-B5CC-4CD3-AB4D-B34370B93284}" srcOrd="0" destOrd="0" presId="urn:microsoft.com/office/officeart/2005/8/layout/bProcess4"/>
    <dgm:cxn modelId="{5965BA2D-C43F-453F-A3C5-507704839422}" type="presOf" srcId="{601C965F-FBD6-49A9-97A1-5150588B7993}" destId="{9FCB3192-C590-4587-89AC-FAB8895841FF}" srcOrd="0" destOrd="0" presId="urn:microsoft.com/office/officeart/2005/8/layout/bProcess4"/>
    <dgm:cxn modelId="{08DE6D91-BFC1-4DB7-8D02-4614EDE8393D}" type="presOf" srcId="{7BC97445-0E22-42DC-A556-D7712F157F17}" destId="{A5C1628C-410B-483A-A239-C77072FD820F}" srcOrd="0" destOrd="0" presId="urn:microsoft.com/office/officeart/2005/8/layout/bProcess4"/>
    <dgm:cxn modelId="{FE7596BD-2F49-43CC-9240-6E9B77230C3A}" type="presOf" srcId="{F47542BA-25DD-4858-9EB4-FFAF1A85B686}" destId="{D7CD6B55-00F9-4F47-90EC-A2C54A63FB3D}" srcOrd="0" destOrd="0" presId="urn:microsoft.com/office/officeart/2005/8/layout/bProcess4"/>
    <dgm:cxn modelId="{F079A86A-2B88-4DC3-86AF-219A8F41B3BF}" type="presOf" srcId="{D1AF4A40-CB4F-4C73-ABB7-83C2588E65B3}" destId="{42C1D68D-CF1B-4CFC-BE06-865574CF8C33}" srcOrd="0" destOrd="0" presId="urn:microsoft.com/office/officeart/2005/8/layout/bProcess4"/>
    <dgm:cxn modelId="{2FBBF1ED-D41A-4A44-BC52-2E82EBE90077}" srcId="{DFBD388A-4D12-483F-97EE-17043284C247}" destId="{F47542BA-25DD-4858-9EB4-FFAF1A85B686}" srcOrd="9" destOrd="0" parTransId="{6DEC7947-BB2F-4AAF-99EB-501DAF243D9E}" sibTransId="{1E583301-4782-4BF4-B2EC-976354D45987}"/>
    <dgm:cxn modelId="{E26D5A79-79E9-484B-BE47-4CDB084C1FCF}" srcId="{DFBD388A-4D12-483F-97EE-17043284C247}" destId="{B9802260-DA8B-4AF8-B925-21ED0D15A24F}" srcOrd="1" destOrd="0" parTransId="{6800EFA5-EA08-4D58-A326-C0F916AF0E63}" sibTransId="{78D256D1-A85A-47C3-8F6B-E8571AA9A93E}"/>
    <dgm:cxn modelId="{70AC408C-B02A-4972-8794-2C975A8E9BEE}" srcId="{DFBD388A-4D12-483F-97EE-17043284C247}" destId="{601C965F-FBD6-49A9-97A1-5150588B7993}" srcOrd="2" destOrd="0" parTransId="{DA6C164C-18CB-430D-BE22-DF7003C5B54D}" sibTransId="{55BC551A-180C-460A-8B0C-EB8389CEC6FF}"/>
    <dgm:cxn modelId="{4A6E0C45-18A6-439A-96E5-AFA29E16D333}" srcId="{DFBD388A-4D12-483F-97EE-17043284C247}" destId="{8E827056-171A-4974-A2E1-CF8A5E83664C}" srcOrd="4" destOrd="0" parTransId="{2C77A19B-A64E-495F-9172-BB33F0C0EA3C}" sibTransId="{9BFF5B02-E45C-4BBB-9883-C853B113CF08}"/>
    <dgm:cxn modelId="{81589EA2-3E00-405C-9E5F-2002550C7A4C}" srcId="{DFBD388A-4D12-483F-97EE-17043284C247}" destId="{1F591783-060D-42F7-915D-1E1B79861DDD}" srcOrd="6" destOrd="0" parTransId="{93B8EDFB-E7AA-49A5-AA9C-551AA529930A}" sibTransId="{367D1F4A-512C-4BBD-8F65-AF7BC02B3A33}"/>
    <dgm:cxn modelId="{83435323-8AF7-4377-848B-7237B6955F50}" type="presOf" srcId="{B9802260-DA8B-4AF8-B925-21ED0D15A24F}" destId="{E79C75D0-907B-45EF-9A85-0910C8A59CC9}" srcOrd="0" destOrd="0" presId="urn:microsoft.com/office/officeart/2005/8/layout/bProcess4"/>
    <dgm:cxn modelId="{CD8902AE-3D2F-4EF4-9606-BE7C825C97A2}" srcId="{DFBD388A-4D12-483F-97EE-17043284C247}" destId="{9C66055F-BC3D-4469-8553-AEA2029AE41E}" srcOrd="5" destOrd="0" parTransId="{633BA558-CA0B-432E-89C9-E470FDE90F0E}" sibTransId="{7BB2E568-5C84-4463-842D-E8AC0325EF28}"/>
    <dgm:cxn modelId="{E70FA241-7A06-42D9-AA78-9C9162319E70}" type="presOf" srcId="{95B63DB4-7F3F-41E2-A631-3111250FDCC0}" destId="{2241344B-D5FE-4113-9C1C-F5E0D59EBA37}" srcOrd="0" destOrd="0" presId="urn:microsoft.com/office/officeart/2005/8/layout/bProcess4"/>
    <dgm:cxn modelId="{C08D20BF-95F2-4C2A-95E8-A51A649ADEE3}" type="presOf" srcId="{1F591783-060D-42F7-915D-1E1B79861DDD}" destId="{69EE1214-A6FB-4A41-9E5C-081C5F83801F}" srcOrd="0" destOrd="0" presId="urn:microsoft.com/office/officeart/2005/8/layout/bProcess4"/>
    <dgm:cxn modelId="{2B3495D2-D09F-41CF-B7D7-ED6BB69B991C}" srcId="{DFBD388A-4D12-483F-97EE-17043284C247}" destId="{95B63DB4-7F3F-41E2-A631-3111250FDCC0}" srcOrd="3" destOrd="0" parTransId="{C8AC0E79-1845-4663-BCB4-FB49E37B3F90}" sibTransId="{4CDD86AF-764C-424B-9D17-1DCA2753A529}"/>
    <dgm:cxn modelId="{50B77EA9-65CF-4CAF-8534-E8BC122E2947}" type="presOf" srcId="{8E827056-171A-4974-A2E1-CF8A5E83664C}" destId="{49B6AA05-C75C-4520-B027-876EE99BB3B9}" srcOrd="0" destOrd="0" presId="urn:microsoft.com/office/officeart/2005/8/layout/bProcess4"/>
    <dgm:cxn modelId="{6527815D-3159-4402-8E1B-0F1386A74460}" type="presOf" srcId="{78D256D1-A85A-47C3-8F6B-E8571AA9A93E}" destId="{DD57A398-D11E-42BA-8F1D-21CF8766C937}" srcOrd="0" destOrd="0" presId="urn:microsoft.com/office/officeart/2005/8/layout/bProcess4"/>
    <dgm:cxn modelId="{89F22241-46DF-4E4B-BB53-14575D90A5D0}" type="presOf" srcId="{9C66055F-BC3D-4469-8553-AEA2029AE41E}" destId="{D5F66459-AC7A-4272-89F3-870973A73A39}" srcOrd="0" destOrd="0" presId="urn:microsoft.com/office/officeart/2005/8/layout/bProcess4"/>
    <dgm:cxn modelId="{E9498A0A-1F5E-4B38-A3EE-D6C49DD9D0E9}" srcId="{DFBD388A-4D12-483F-97EE-17043284C247}" destId="{76DDA56E-98F5-40AB-8F6A-7960E6F6A6E4}" srcOrd="7" destOrd="0" parTransId="{BA846ED6-7AD6-4B87-9590-9069D01C1330}" sibTransId="{70798975-FB99-4726-A378-8049FEF30A91}"/>
    <dgm:cxn modelId="{C38EF747-0019-47CF-AAB2-AF30E1695D28}" srcId="{DFBD388A-4D12-483F-97EE-17043284C247}" destId="{EFEEFB26-1712-4302-8BC1-ED227F4503D1}" srcOrd="0" destOrd="0" parTransId="{DDFB995A-FF93-47DB-AC58-2326C3125968}" sibTransId="{5F9B830E-8744-4EA5-A43B-1698444CAA20}"/>
    <dgm:cxn modelId="{1686DC18-D724-49BB-889D-9DF4CF39CFB4}" type="presOf" srcId="{9BFF5B02-E45C-4BBB-9883-C853B113CF08}" destId="{E352E8D8-C8B2-4108-8318-D3CABE7F42F1}" srcOrd="0" destOrd="0" presId="urn:microsoft.com/office/officeart/2005/8/layout/bProcess4"/>
    <dgm:cxn modelId="{692DA774-C8DA-45E9-824B-06132C8869DB}" srcId="{DFBD388A-4D12-483F-97EE-17043284C247}" destId="{D1AF4A40-CB4F-4C73-ABB7-83C2588E65B3}" srcOrd="10" destOrd="0" parTransId="{BCC46AAA-83DB-4F8D-A8D4-9FBC2DC82D2D}" sibTransId="{669A0619-D20C-46C4-86B8-4254552FACE3}"/>
    <dgm:cxn modelId="{65272FA3-1157-46CD-90B0-ED8C307CF91B}" type="presOf" srcId="{5F9B830E-8744-4EA5-A43B-1698444CAA20}" destId="{5FBDDC4A-EA53-4075-A822-B19E2A13EFBD}" srcOrd="0" destOrd="0" presId="urn:microsoft.com/office/officeart/2005/8/layout/bProcess4"/>
    <dgm:cxn modelId="{9AAEAF8F-F28F-4003-A5F2-1FCFCFD34E3C}" srcId="{DFBD388A-4D12-483F-97EE-17043284C247}" destId="{8BA80D51-7DB7-484E-A6FE-FB78446A4CF4}" srcOrd="8" destOrd="0" parTransId="{2D522B4C-9A82-438A-BBAF-192A4B90D508}" sibTransId="{173FD4CE-090F-4FBB-8ED6-253DBD3714CA}"/>
    <dgm:cxn modelId="{190738D5-5210-463A-87B6-B49600A517F1}" type="presOf" srcId="{70798975-FB99-4726-A378-8049FEF30A91}" destId="{3D2D1346-E308-450E-8238-222F6249CCD0}" srcOrd="0" destOrd="0" presId="urn:microsoft.com/office/officeart/2005/8/layout/bProcess4"/>
    <dgm:cxn modelId="{6F7D9082-1B7B-4498-8420-AE8C1802CAFD}" type="presOf" srcId="{8BA80D51-7DB7-484E-A6FE-FB78446A4CF4}" destId="{7B1E7A60-8A1E-4163-9BAB-2A8C71B07FC6}" srcOrd="0" destOrd="0" presId="urn:microsoft.com/office/officeart/2005/8/layout/bProcess4"/>
    <dgm:cxn modelId="{AF22A62B-16CB-4B6C-B512-E5146746032E}" type="presOf" srcId="{4CDD86AF-764C-424B-9D17-1DCA2753A529}" destId="{F67EC59B-9B37-486B-B794-7471E1E8C5E8}" srcOrd="0" destOrd="0" presId="urn:microsoft.com/office/officeart/2005/8/layout/bProcess4"/>
    <dgm:cxn modelId="{393EE39F-10EE-433A-A742-BBCEBD58EBC1}" type="presOf" srcId="{EFEEFB26-1712-4302-8BC1-ED227F4503D1}" destId="{008136D8-B307-4DB6-A28E-1FB0BB86F926}" srcOrd="0" destOrd="0" presId="urn:microsoft.com/office/officeart/2005/8/layout/bProcess4"/>
    <dgm:cxn modelId="{0EE873C8-E8A2-4D02-8571-FD27C018F991}" type="presOf" srcId="{DFBD388A-4D12-483F-97EE-17043284C247}" destId="{DE1EF714-0245-4A74-B281-831B4DD8EFBC}" srcOrd="0" destOrd="0" presId="urn:microsoft.com/office/officeart/2005/8/layout/bProcess4"/>
    <dgm:cxn modelId="{6515F9E7-BA4E-4EB7-962B-03CB71C748A4}" srcId="{DFBD388A-4D12-483F-97EE-17043284C247}" destId="{7BC97445-0E22-42DC-A556-D7712F157F17}" srcOrd="11" destOrd="0" parTransId="{761D3923-51D3-49E5-B5D7-ABB6631AE89B}" sibTransId="{16C285E5-F029-46AA-A6C2-76BC5E8A5AFE}"/>
    <dgm:cxn modelId="{0C87A975-D6E0-4946-A60F-EF4C949F7248}" type="presOf" srcId="{367D1F4A-512C-4BBD-8F65-AF7BC02B3A33}" destId="{8AFF36A8-8900-4D9D-8378-2D7761A190A9}" srcOrd="0" destOrd="0" presId="urn:microsoft.com/office/officeart/2005/8/layout/bProcess4"/>
    <dgm:cxn modelId="{3C0FDA30-CEFD-4F47-AE71-D9F4E405799C}" type="presOf" srcId="{669A0619-D20C-46C4-86B8-4254552FACE3}" destId="{A8BA5FF3-704C-4A69-8551-4F6AC43ED8BD}" srcOrd="0" destOrd="0" presId="urn:microsoft.com/office/officeart/2005/8/layout/bProcess4"/>
    <dgm:cxn modelId="{BE49F0B8-ECDE-4E15-87FC-BB3082B33A11}" type="presOf" srcId="{7BB2E568-5C84-4463-842D-E8AC0325EF28}" destId="{116E6E13-54D1-4BA1-A28F-287F4B432BD4}" srcOrd="0" destOrd="0" presId="urn:microsoft.com/office/officeart/2005/8/layout/bProcess4"/>
    <dgm:cxn modelId="{505A16B7-4F81-4F83-BDA3-624506175785}" type="presParOf" srcId="{DE1EF714-0245-4A74-B281-831B4DD8EFBC}" destId="{487A0E4B-171E-4BA3-8D3B-A87DDD754932}" srcOrd="0" destOrd="0" presId="urn:microsoft.com/office/officeart/2005/8/layout/bProcess4"/>
    <dgm:cxn modelId="{8F11FA87-5835-4012-A562-566EF7F3F13F}" type="presParOf" srcId="{487A0E4B-171E-4BA3-8D3B-A87DDD754932}" destId="{9FE17D02-84B7-4707-8197-EA990DD23875}" srcOrd="0" destOrd="0" presId="urn:microsoft.com/office/officeart/2005/8/layout/bProcess4"/>
    <dgm:cxn modelId="{EF586319-57F7-451A-8E12-23C9181F685F}" type="presParOf" srcId="{487A0E4B-171E-4BA3-8D3B-A87DDD754932}" destId="{008136D8-B307-4DB6-A28E-1FB0BB86F926}" srcOrd="1" destOrd="0" presId="urn:microsoft.com/office/officeart/2005/8/layout/bProcess4"/>
    <dgm:cxn modelId="{42481246-B7B0-4A83-B0CD-4B22C35BC8A1}" type="presParOf" srcId="{DE1EF714-0245-4A74-B281-831B4DD8EFBC}" destId="{5FBDDC4A-EA53-4075-A822-B19E2A13EFBD}" srcOrd="1" destOrd="0" presId="urn:microsoft.com/office/officeart/2005/8/layout/bProcess4"/>
    <dgm:cxn modelId="{7545EDCD-DAE3-4804-ADE1-1EDB446A1D84}" type="presParOf" srcId="{DE1EF714-0245-4A74-B281-831B4DD8EFBC}" destId="{7C25C9B1-9E48-4563-868E-E38E6B83A1BE}" srcOrd="2" destOrd="0" presId="urn:microsoft.com/office/officeart/2005/8/layout/bProcess4"/>
    <dgm:cxn modelId="{B967AAB9-BEAE-44E4-94B5-3833A419EA5A}" type="presParOf" srcId="{7C25C9B1-9E48-4563-868E-E38E6B83A1BE}" destId="{F8C58764-2904-4FAF-829A-66BC98CE7C55}" srcOrd="0" destOrd="0" presId="urn:microsoft.com/office/officeart/2005/8/layout/bProcess4"/>
    <dgm:cxn modelId="{42D027A1-05EA-4931-9E4C-86591440DEF8}" type="presParOf" srcId="{7C25C9B1-9E48-4563-868E-E38E6B83A1BE}" destId="{E79C75D0-907B-45EF-9A85-0910C8A59CC9}" srcOrd="1" destOrd="0" presId="urn:microsoft.com/office/officeart/2005/8/layout/bProcess4"/>
    <dgm:cxn modelId="{F4FD25D7-FBC1-43A5-AD9C-230DE10F4596}" type="presParOf" srcId="{DE1EF714-0245-4A74-B281-831B4DD8EFBC}" destId="{DD57A398-D11E-42BA-8F1D-21CF8766C937}" srcOrd="3" destOrd="0" presId="urn:microsoft.com/office/officeart/2005/8/layout/bProcess4"/>
    <dgm:cxn modelId="{260406CE-5068-41BE-9A6F-24EDABED7734}" type="presParOf" srcId="{DE1EF714-0245-4A74-B281-831B4DD8EFBC}" destId="{BCE09D28-EE8A-4194-BC7B-5B49A846CA26}" srcOrd="4" destOrd="0" presId="urn:microsoft.com/office/officeart/2005/8/layout/bProcess4"/>
    <dgm:cxn modelId="{B109078B-C92F-422B-8C9A-8A6A3D5B9958}" type="presParOf" srcId="{BCE09D28-EE8A-4194-BC7B-5B49A846CA26}" destId="{E40C5F3F-7EAC-407A-9295-7589778451A9}" srcOrd="0" destOrd="0" presId="urn:microsoft.com/office/officeart/2005/8/layout/bProcess4"/>
    <dgm:cxn modelId="{636A6783-E0DD-42E4-8F7D-C61CC0DC3C54}" type="presParOf" srcId="{BCE09D28-EE8A-4194-BC7B-5B49A846CA26}" destId="{9FCB3192-C590-4587-89AC-FAB8895841FF}" srcOrd="1" destOrd="0" presId="urn:microsoft.com/office/officeart/2005/8/layout/bProcess4"/>
    <dgm:cxn modelId="{BE689BC0-6A8A-4463-A542-F01429156049}" type="presParOf" srcId="{DE1EF714-0245-4A74-B281-831B4DD8EFBC}" destId="{0E282F7C-B5CC-4CD3-AB4D-B34370B93284}" srcOrd="5" destOrd="0" presId="urn:microsoft.com/office/officeart/2005/8/layout/bProcess4"/>
    <dgm:cxn modelId="{7C94AB1C-D335-4064-8281-02434DF00EE5}" type="presParOf" srcId="{DE1EF714-0245-4A74-B281-831B4DD8EFBC}" destId="{2C207801-8271-465B-A5A9-BF8D6F8DE6BC}" srcOrd="6" destOrd="0" presId="urn:microsoft.com/office/officeart/2005/8/layout/bProcess4"/>
    <dgm:cxn modelId="{95C5C70C-6A32-43C2-8783-5FA8531CE470}" type="presParOf" srcId="{2C207801-8271-465B-A5A9-BF8D6F8DE6BC}" destId="{FFB6D118-3F1A-443C-BEE6-BD11F922BA80}" srcOrd="0" destOrd="0" presId="urn:microsoft.com/office/officeart/2005/8/layout/bProcess4"/>
    <dgm:cxn modelId="{FF310003-35A5-4A0B-AFFA-E20B102B0CA0}" type="presParOf" srcId="{2C207801-8271-465B-A5A9-BF8D6F8DE6BC}" destId="{2241344B-D5FE-4113-9C1C-F5E0D59EBA37}" srcOrd="1" destOrd="0" presId="urn:microsoft.com/office/officeart/2005/8/layout/bProcess4"/>
    <dgm:cxn modelId="{0F102380-7F69-44D5-9977-24D23BB572E6}" type="presParOf" srcId="{DE1EF714-0245-4A74-B281-831B4DD8EFBC}" destId="{F67EC59B-9B37-486B-B794-7471E1E8C5E8}" srcOrd="7" destOrd="0" presId="urn:microsoft.com/office/officeart/2005/8/layout/bProcess4"/>
    <dgm:cxn modelId="{476AFB0A-CB78-47B2-B19B-0EE43A013731}" type="presParOf" srcId="{DE1EF714-0245-4A74-B281-831B4DD8EFBC}" destId="{68B1D9A0-D8AF-49D7-9F0F-DAC40447D864}" srcOrd="8" destOrd="0" presId="urn:microsoft.com/office/officeart/2005/8/layout/bProcess4"/>
    <dgm:cxn modelId="{549B8B73-6E41-4511-B04D-C1A341A5930F}" type="presParOf" srcId="{68B1D9A0-D8AF-49D7-9F0F-DAC40447D864}" destId="{873E201A-467D-424D-8C37-30D8ECE241E3}" srcOrd="0" destOrd="0" presId="urn:microsoft.com/office/officeart/2005/8/layout/bProcess4"/>
    <dgm:cxn modelId="{EF8D9E34-2AE7-4395-91A6-1E1EF00A24E7}" type="presParOf" srcId="{68B1D9A0-D8AF-49D7-9F0F-DAC40447D864}" destId="{49B6AA05-C75C-4520-B027-876EE99BB3B9}" srcOrd="1" destOrd="0" presId="urn:microsoft.com/office/officeart/2005/8/layout/bProcess4"/>
    <dgm:cxn modelId="{9E28FF6E-84FF-48F6-97D8-D911264CD51C}" type="presParOf" srcId="{DE1EF714-0245-4A74-B281-831B4DD8EFBC}" destId="{E352E8D8-C8B2-4108-8318-D3CABE7F42F1}" srcOrd="9" destOrd="0" presId="urn:microsoft.com/office/officeart/2005/8/layout/bProcess4"/>
    <dgm:cxn modelId="{E73479DA-EEE0-40EA-B2AE-83D6B49013B2}" type="presParOf" srcId="{DE1EF714-0245-4A74-B281-831B4DD8EFBC}" destId="{540DBB92-02E1-40B8-A202-233AC2C3E3DE}" srcOrd="10" destOrd="0" presId="urn:microsoft.com/office/officeart/2005/8/layout/bProcess4"/>
    <dgm:cxn modelId="{EAC6A065-A032-49C4-A7CD-913DE8EBF3E2}" type="presParOf" srcId="{540DBB92-02E1-40B8-A202-233AC2C3E3DE}" destId="{E8993001-4CF1-4C5F-970F-789D4EE6638F}" srcOrd="0" destOrd="0" presId="urn:microsoft.com/office/officeart/2005/8/layout/bProcess4"/>
    <dgm:cxn modelId="{275AD64B-C868-48F0-BB9F-A95270BACBAC}" type="presParOf" srcId="{540DBB92-02E1-40B8-A202-233AC2C3E3DE}" destId="{D5F66459-AC7A-4272-89F3-870973A73A39}" srcOrd="1" destOrd="0" presId="urn:microsoft.com/office/officeart/2005/8/layout/bProcess4"/>
    <dgm:cxn modelId="{CB1C6289-DC12-46A2-9704-21E45D0EEB6D}" type="presParOf" srcId="{DE1EF714-0245-4A74-B281-831B4DD8EFBC}" destId="{116E6E13-54D1-4BA1-A28F-287F4B432BD4}" srcOrd="11" destOrd="0" presId="urn:microsoft.com/office/officeart/2005/8/layout/bProcess4"/>
    <dgm:cxn modelId="{8416C383-3F41-4F25-B88D-C90D1B24D3F0}" type="presParOf" srcId="{DE1EF714-0245-4A74-B281-831B4DD8EFBC}" destId="{5F000F0D-4730-4A91-8E12-BFEA09B3C04B}" srcOrd="12" destOrd="0" presId="urn:microsoft.com/office/officeart/2005/8/layout/bProcess4"/>
    <dgm:cxn modelId="{2E523B9F-A40E-4B14-9587-D4B11C9E7A8C}" type="presParOf" srcId="{5F000F0D-4730-4A91-8E12-BFEA09B3C04B}" destId="{5D5E4D5F-1D6E-4BA3-B67F-86E5F6108B78}" srcOrd="0" destOrd="0" presId="urn:microsoft.com/office/officeart/2005/8/layout/bProcess4"/>
    <dgm:cxn modelId="{4F3AD950-5FF3-488B-A5F2-152EAF7478EF}" type="presParOf" srcId="{5F000F0D-4730-4A91-8E12-BFEA09B3C04B}" destId="{69EE1214-A6FB-4A41-9E5C-081C5F83801F}" srcOrd="1" destOrd="0" presId="urn:microsoft.com/office/officeart/2005/8/layout/bProcess4"/>
    <dgm:cxn modelId="{BEC4CC28-F903-445A-9AE7-0656D2732E6E}" type="presParOf" srcId="{DE1EF714-0245-4A74-B281-831B4DD8EFBC}" destId="{8AFF36A8-8900-4D9D-8378-2D7761A190A9}" srcOrd="13" destOrd="0" presId="urn:microsoft.com/office/officeart/2005/8/layout/bProcess4"/>
    <dgm:cxn modelId="{5D87D0FE-B4CA-41F0-A4F7-02D5CF9C1B14}" type="presParOf" srcId="{DE1EF714-0245-4A74-B281-831B4DD8EFBC}" destId="{1813BEA2-813A-48A7-AD3B-DF15AD9CA8A0}" srcOrd="14" destOrd="0" presId="urn:microsoft.com/office/officeart/2005/8/layout/bProcess4"/>
    <dgm:cxn modelId="{DB162E9B-9456-4E9A-B107-EE7DDC1CE563}" type="presParOf" srcId="{1813BEA2-813A-48A7-AD3B-DF15AD9CA8A0}" destId="{C65F67F7-83F1-4FAA-8CD8-D973A9BDEA47}" srcOrd="0" destOrd="0" presId="urn:microsoft.com/office/officeart/2005/8/layout/bProcess4"/>
    <dgm:cxn modelId="{63844863-5953-4440-A8E1-F055ED2B300C}" type="presParOf" srcId="{1813BEA2-813A-48A7-AD3B-DF15AD9CA8A0}" destId="{2856C6BB-C545-4EEF-9CA9-1BBF97C7B7B1}" srcOrd="1" destOrd="0" presId="urn:microsoft.com/office/officeart/2005/8/layout/bProcess4"/>
    <dgm:cxn modelId="{9CFEA579-E857-4A93-AFAD-6108AA77698C}" type="presParOf" srcId="{DE1EF714-0245-4A74-B281-831B4DD8EFBC}" destId="{3D2D1346-E308-450E-8238-222F6249CCD0}" srcOrd="15" destOrd="0" presId="urn:microsoft.com/office/officeart/2005/8/layout/bProcess4"/>
    <dgm:cxn modelId="{C7B86D33-65C0-41CA-B0A4-6C4246BF68F0}" type="presParOf" srcId="{DE1EF714-0245-4A74-B281-831B4DD8EFBC}" destId="{6CED995E-BDAB-4E40-955C-1CA1772659D6}" srcOrd="16" destOrd="0" presId="urn:microsoft.com/office/officeart/2005/8/layout/bProcess4"/>
    <dgm:cxn modelId="{3A7B4ADA-1D55-43C1-9182-1F7EF95401E8}" type="presParOf" srcId="{6CED995E-BDAB-4E40-955C-1CA1772659D6}" destId="{9F6646C9-B3B2-4399-A446-04770745CFE2}" srcOrd="0" destOrd="0" presId="urn:microsoft.com/office/officeart/2005/8/layout/bProcess4"/>
    <dgm:cxn modelId="{AE0674C2-BF31-4402-BE1E-D7539D4C378B}" type="presParOf" srcId="{6CED995E-BDAB-4E40-955C-1CA1772659D6}" destId="{7B1E7A60-8A1E-4163-9BAB-2A8C71B07FC6}" srcOrd="1" destOrd="0" presId="urn:microsoft.com/office/officeart/2005/8/layout/bProcess4"/>
    <dgm:cxn modelId="{91FCC67B-F625-48BE-A4B8-4CDDFC0AA504}" type="presParOf" srcId="{DE1EF714-0245-4A74-B281-831B4DD8EFBC}" destId="{8B95A581-3BF0-4CCB-A638-68D686F8CC78}" srcOrd="17" destOrd="0" presId="urn:microsoft.com/office/officeart/2005/8/layout/bProcess4"/>
    <dgm:cxn modelId="{47410914-7BDD-48AE-B88C-C33BCC8E408D}" type="presParOf" srcId="{DE1EF714-0245-4A74-B281-831B4DD8EFBC}" destId="{4D0F3F28-C834-4996-B048-A9A129902D65}" srcOrd="18" destOrd="0" presId="urn:microsoft.com/office/officeart/2005/8/layout/bProcess4"/>
    <dgm:cxn modelId="{FBBD64D0-7725-4F8C-9BF0-164B86E19E94}" type="presParOf" srcId="{4D0F3F28-C834-4996-B048-A9A129902D65}" destId="{E5B8144A-C897-4074-983D-A8503CE7CA87}" srcOrd="0" destOrd="0" presId="urn:microsoft.com/office/officeart/2005/8/layout/bProcess4"/>
    <dgm:cxn modelId="{8310FFB4-C685-4ED8-A844-4A47662CB6BD}" type="presParOf" srcId="{4D0F3F28-C834-4996-B048-A9A129902D65}" destId="{D7CD6B55-00F9-4F47-90EC-A2C54A63FB3D}" srcOrd="1" destOrd="0" presId="urn:microsoft.com/office/officeart/2005/8/layout/bProcess4"/>
    <dgm:cxn modelId="{06286B32-BEFB-4788-AC96-3347F010555C}" type="presParOf" srcId="{DE1EF714-0245-4A74-B281-831B4DD8EFBC}" destId="{C39C11AD-1027-4FC9-8D68-D58DA4568993}" srcOrd="19" destOrd="0" presId="urn:microsoft.com/office/officeart/2005/8/layout/bProcess4"/>
    <dgm:cxn modelId="{887F7C34-BDBB-4C5C-868E-DCE3302F05C7}" type="presParOf" srcId="{DE1EF714-0245-4A74-B281-831B4DD8EFBC}" destId="{9FD497B3-171D-4E96-83C5-AF411CF56ECD}" srcOrd="20" destOrd="0" presId="urn:microsoft.com/office/officeart/2005/8/layout/bProcess4"/>
    <dgm:cxn modelId="{0CBC85FB-1542-4111-91D0-43D2EE844264}" type="presParOf" srcId="{9FD497B3-171D-4E96-83C5-AF411CF56ECD}" destId="{6FD78536-3835-4A07-B2A1-B13094ED5F8F}" srcOrd="0" destOrd="0" presId="urn:microsoft.com/office/officeart/2005/8/layout/bProcess4"/>
    <dgm:cxn modelId="{42BACCEF-739D-4058-ADAE-DE830C86CF15}" type="presParOf" srcId="{9FD497B3-171D-4E96-83C5-AF411CF56ECD}" destId="{42C1D68D-CF1B-4CFC-BE06-865574CF8C33}" srcOrd="1" destOrd="0" presId="urn:microsoft.com/office/officeart/2005/8/layout/bProcess4"/>
    <dgm:cxn modelId="{3DD53504-4566-4B51-B4D5-64B5B6118471}" type="presParOf" srcId="{DE1EF714-0245-4A74-B281-831B4DD8EFBC}" destId="{A8BA5FF3-704C-4A69-8551-4F6AC43ED8BD}" srcOrd="21" destOrd="0" presId="urn:microsoft.com/office/officeart/2005/8/layout/bProcess4"/>
    <dgm:cxn modelId="{925B3C35-E297-4445-A77C-0483A71055A1}" type="presParOf" srcId="{DE1EF714-0245-4A74-B281-831B4DD8EFBC}" destId="{63F1D65E-6556-46FB-B201-2BCC6878FD46}" srcOrd="22" destOrd="0" presId="urn:microsoft.com/office/officeart/2005/8/layout/bProcess4"/>
    <dgm:cxn modelId="{BF7A8397-76B4-4EF0-B85C-121A9E26E0BD}" type="presParOf" srcId="{63F1D65E-6556-46FB-B201-2BCC6878FD46}" destId="{4AE54611-A16D-4D59-B23A-B1D9272C8062}" srcOrd="0" destOrd="0" presId="urn:microsoft.com/office/officeart/2005/8/layout/bProcess4"/>
    <dgm:cxn modelId="{C142F697-38BA-49B0-BEF6-8C95B7A6935E}" type="presParOf" srcId="{63F1D65E-6556-46FB-B201-2BCC6878FD46}" destId="{A5C1628C-410B-483A-A239-C77072FD820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DA7FE6-C462-4B65-BB0E-4FCA7C46EF6D}">
      <dsp:nvSpPr>
        <dsp:cNvPr id="0" name=""/>
        <dsp:cNvSpPr/>
      </dsp:nvSpPr>
      <dsp:spPr>
        <a:xfrm rot="5400000">
          <a:off x="-303724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Цель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 работы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-303724" y="248052"/>
        <a:ext cx="1635968" cy="1145177"/>
      </dsp:txXfrm>
    </dsp:sp>
    <dsp:sp modelId="{CE6E6B01-11AD-4E89-AEC6-65C43D8CE8E9}">
      <dsp:nvSpPr>
        <dsp:cNvPr id="0" name=""/>
        <dsp:cNvSpPr/>
      </dsp:nvSpPr>
      <dsp:spPr>
        <a:xfrm rot="5400000">
          <a:off x="4097089" y="-3007584"/>
          <a:ext cx="1063938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Донести до педагогического коллектива новые требования ФГОС по взаимодействию ДОУ с семьей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097089" y="-3007584"/>
        <a:ext cx="1063938" cy="7084422"/>
      </dsp:txXfrm>
    </dsp:sp>
    <dsp:sp modelId="{1B8858FA-C739-4C65-9378-547988FDDD69}">
      <dsp:nvSpPr>
        <dsp:cNvPr id="0" name=""/>
        <dsp:cNvSpPr/>
      </dsp:nvSpPr>
      <dsp:spPr>
        <a:xfrm rot="5400000">
          <a:off x="-303724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Задача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-303724" y="1690392"/>
        <a:ext cx="1635968" cy="1145177"/>
      </dsp:txXfrm>
    </dsp:sp>
    <dsp:sp modelId="{FD923876-4DE4-46ED-99CA-06ACA445E3B4}">
      <dsp:nvSpPr>
        <dsp:cNvPr id="0" name=""/>
        <dsp:cNvSpPr/>
      </dsp:nvSpPr>
      <dsp:spPr>
        <a:xfrm rot="5400000">
          <a:off x="409736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Раскрыть направления и формы взаимодействия ДОУ с семьей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097369" y="-1565524"/>
        <a:ext cx="1063379" cy="7084422"/>
      </dsp:txXfrm>
    </dsp:sp>
    <dsp:sp modelId="{C62A8647-A155-4537-A095-C1043D2E0A84}">
      <dsp:nvSpPr>
        <dsp:cNvPr id="0" name=""/>
        <dsp:cNvSpPr/>
      </dsp:nvSpPr>
      <dsp:spPr>
        <a:xfrm rot="5400000">
          <a:off x="-187065" y="3016073"/>
          <a:ext cx="1635968" cy="1378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</a:rPr>
            <a:t>Целевая аудитория</a:t>
          </a:r>
          <a:endParaRPr lang="ru-RU" sz="20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-187065" y="3016073"/>
        <a:ext cx="1635968" cy="1378496"/>
      </dsp:txXfrm>
    </dsp:sp>
    <dsp:sp modelId="{ABB94B3E-32D7-4464-8FCB-2F2C8A6E3744}">
      <dsp:nvSpPr>
        <dsp:cNvPr id="0" name=""/>
        <dsp:cNvSpPr/>
      </dsp:nvSpPr>
      <dsp:spPr>
        <a:xfrm rot="5400000">
          <a:off x="4214028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Педагогический коллектив ДОУ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214028" y="-123184"/>
        <a:ext cx="1063379" cy="70844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2C4074-5E72-4D1F-BCF9-0DA0C11C1A04}">
      <dsp:nvSpPr>
        <dsp:cNvPr id="0" name=""/>
        <dsp:cNvSpPr/>
      </dsp:nvSpPr>
      <dsp:spPr>
        <a:xfrm>
          <a:off x="2108327" y="887658"/>
          <a:ext cx="4835611" cy="4835611"/>
        </a:xfrm>
        <a:prstGeom prst="blockArc">
          <a:avLst>
            <a:gd name="adj1" fmla="val 90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9A8E6-443F-411F-AD61-962FDEFE5772}">
      <dsp:nvSpPr>
        <dsp:cNvPr id="0" name=""/>
        <dsp:cNvSpPr/>
      </dsp:nvSpPr>
      <dsp:spPr>
        <a:xfrm>
          <a:off x="2108327" y="887658"/>
          <a:ext cx="4835611" cy="4835611"/>
        </a:xfrm>
        <a:prstGeom prst="blockArc">
          <a:avLst>
            <a:gd name="adj1" fmla="val 1800000"/>
            <a:gd name="adj2" fmla="val 90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6382C-DB97-4805-AB26-B9F0B89C68CE}">
      <dsp:nvSpPr>
        <dsp:cNvPr id="0" name=""/>
        <dsp:cNvSpPr/>
      </dsp:nvSpPr>
      <dsp:spPr>
        <a:xfrm>
          <a:off x="2108327" y="887658"/>
          <a:ext cx="4835611" cy="4835611"/>
        </a:xfrm>
        <a:prstGeom prst="blockArc">
          <a:avLst>
            <a:gd name="adj1" fmla="val 16200000"/>
            <a:gd name="adj2" fmla="val 1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A6563-82CD-4D93-A14E-51C614AEF4EA}">
      <dsp:nvSpPr>
        <dsp:cNvPr id="0" name=""/>
        <dsp:cNvSpPr/>
      </dsp:nvSpPr>
      <dsp:spPr>
        <a:xfrm>
          <a:off x="3275859" y="1985076"/>
          <a:ext cx="2500547" cy="2640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tx2">
                  <a:lumMod val="75000"/>
                </a:schemeClr>
              </a:solidFill>
            </a:rPr>
            <a:t>Цели работы ДОУ с семьёй</a:t>
          </a:r>
          <a:endParaRPr lang="ru-RU" sz="3100" kern="1200" dirty="0"/>
        </a:p>
      </dsp:txBody>
      <dsp:txXfrm>
        <a:off x="3275859" y="1985076"/>
        <a:ext cx="2500547" cy="2640775"/>
      </dsp:txXfrm>
    </dsp:sp>
    <dsp:sp modelId="{65C3B364-1C5B-4FF8-9033-DA4997C8DBDC}">
      <dsp:nvSpPr>
        <dsp:cNvPr id="0" name=""/>
        <dsp:cNvSpPr/>
      </dsp:nvSpPr>
      <dsp:spPr>
        <a:xfrm>
          <a:off x="3322815" y="-159764"/>
          <a:ext cx="2406634" cy="22071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Создание условий для благоприятного климата взаимодействия с родителями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2815" y="-159764"/>
        <a:ext cx="2406634" cy="2207134"/>
      </dsp:txXfrm>
    </dsp:sp>
    <dsp:sp modelId="{B9DA0B90-7C0F-4EC2-B98A-7CA7620B6370}">
      <dsp:nvSpPr>
        <dsp:cNvPr id="0" name=""/>
        <dsp:cNvSpPr/>
      </dsp:nvSpPr>
      <dsp:spPr>
        <a:xfrm>
          <a:off x="5304888" y="3474165"/>
          <a:ext cx="2533006" cy="2024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Вовлечение семьи в единое образовательное пространство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304888" y="3474165"/>
        <a:ext cx="2533006" cy="2024259"/>
      </dsp:txXfrm>
    </dsp:sp>
    <dsp:sp modelId="{8C3B3E54-4425-48D0-9B0B-9365E0253B41}">
      <dsp:nvSpPr>
        <dsp:cNvPr id="0" name=""/>
        <dsp:cNvSpPr/>
      </dsp:nvSpPr>
      <dsp:spPr>
        <a:xfrm>
          <a:off x="1306105" y="3474165"/>
          <a:ext cx="2349538" cy="2024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Установление доверительных, партнерских отношений с родителями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306105" y="3474165"/>
        <a:ext cx="2349538" cy="20242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22CC05-EA8C-4190-885D-2F1BA888199C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2">
                  <a:lumMod val="75000"/>
                </a:schemeClr>
              </a:solidFill>
            </a:rPr>
            <a:t>Работать в тесном контакте с семьями воспитанников</a:t>
          </a:r>
          <a:endParaRPr lang="ru-RU" sz="2800" b="1" kern="1200" dirty="0">
            <a:solidFill>
              <a:schemeClr val="tx2">
                <a:lumMod val="75000"/>
              </a:schemeClr>
            </a:solidFill>
          </a:endParaRPr>
        </a:p>
      </dsp:txBody>
      <dsp:txXfrm rot="16200000">
        <a:off x="702" y="261838"/>
        <a:ext cx="4002285" cy="4002285"/>
      </dsp:txXfrm>
    </dsp:sp>
    <dsp:sp modelId="{1A24EBD3-1225-4B84-90C2-A3DF58D6038D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2">
                  <a:lumMod val="75000"/>
                </a:schemeClr>
              </a:solidFill>
            </a:rPr>
            <a:t>Активизировать и обогатить воспитательные умения родителей </a:t>
          </a:r>
          <a:endParaRPr lang="ru-RU" sz="28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226611" y="261838"/>
        <a:ext cx="4002285" cy="40022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7122E9-6894-4A83-819B-0D9A96374C4C}">
      <dsp:nvSpPr>
        <dsp:cNvPr id="0" name=""/>
        <dsp:cNvSpPr/>
      </dsp:nvSpPr>
      <dsp:spPr>
        <a:xfrm>
          <a:off x="4820850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Донести до родителей любую информацию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91597" y="3439731"/>
        <a:ext cx="1565078" cy="1086231"/>
      </dsp:txXfrm>
    </dsp:sp>
    <dsp:sp modelId="{AE0770B2-3EFF-43A3-8FF0-98353959E610}">
      <dsp:nvSpPr>
        <dsp:cNvPr id="0" name=""/>
        <dsp:cNvSpPr/>
      </dsp:nvSpPr>
      <dsp:spPr>
        <a:xfrm>
          <a:off x="1172924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Изучение семье, ее особенности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172924" y="3439731"/>
        <a:ext cx="1565078" cy="1086231"/>
      </dsp:txXfrm>
    </dsp:sp>
    <dsp:sp modelId="{EBEF9A65-E2A8-4F37-A626-00FC8846918E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Совместные мероприятия                   с родителями 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91597" y="0"/>
        <a:ext cx="1565078" cy="1086231"/>
      </dsp:txXfrm>
    </dsp:sp>
    <dsp:sp modelId="{3C9551E5-BEF0-4392-B089-04F7F177EFC9}">
      <dsp:nvSpPr>
        <dsp:cNvPr id="0" name=""/>
        <dsp:cNvSpPr/>
      </dsp:nvSpPr>
      <dsp:spPr>
        <a:xfrm>
          <a:off x="1172924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Обогащение родителей знаниями в вопросах воспитания детей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172924" y="0"/>
        <a:ext cx="1565078" cy="1086231"/>
      </dsp:txXfrm>
    </dsp:sp>
    <dsp:sp modelId="{8661DF73-D89A-4501-8F37-F780FEB83CC3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ПОЗНАВА-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ТЕЛЬНЫЕ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09798" y="257979"/>
        <a:ext cx="1959741" cy="1959741"/>
      </dsp:txXfrm>
    </dsp:sp>
    <dsp:sp modelId="{0A089B92-E072-404B-8F6F-76E11A757993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ДОСУГО-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ВЫЕ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160059" y="257979"/>
        <a:ext cx="1959741" cy="1959741"/>
      </dsp:txXfrm>
    </dsp:sp>
    <dsp:sp modelId="{DD02239D-893A-4E2D-9AB1-F53361CA4CC5}">
      <dsp:nvSpPr>
        <dsp:cNvPr id="0" name=""/>
        <dsp:cNvSpPr/>
      </dsp:nvSpPr>
      <dsp:spPr>
        <a:xfrm rot="10800000">
          <a:off x="4160059" y="2308241"/>
          <a:ext cx="1959741" cy="1959741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НАГЛЯДНОИНФОРМАЦИОННЫЕ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4160059" y="2308241"/>
        <a:ext cx="1959741" cy="1959741"/>
      </dsp:txXfrm>
    </dsp:sp>
    <dsp:sp modelId="{37C428C5-E5A8-449B-90E2-C7498ACD849D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ИНФОРМАЦИОННО-АНАЛИТИЧЕСКИЕ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16200000">
        <a:off x="2109798" y="2308241"/>
        <a:ext cx="1959741" cy="1959741"/>
      </dsp:txXfrm>
    </dsp:sp>
    <dsp:sp modelId="{7FE2EA8F-5165-44E5-A170-709187FF7185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9D245-2F64-4A72-BB31-344A63D6A202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78A243-9D1C-45D0-9D00-8DC176CB2466}">
      <dsp:nvSpPr>
        <dsp:cNvPr id="0" name=""/>
        <dsp:cNvSpPr/>
      </dsp:nvSpPr>
      <dsp:spPr>
        <a:xfrm rot="5400000">
          <a:off x="939303" y="758563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BCEF7-F3EB-4945-A3C6-FB5F1F751B2F}">
      <dsp:nvSpPr>
        <dsp:cNvPr id="0" name=""/>
        <dsp:cNvSpPr/>
      </dsp:nvSpPr>
      <dsp:spPr>
        <a:xfrm>
          <a:off x="1210128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Беседы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1147"/>
        <a:ext cx="1587251" cy="952351"/>
      </dsp:txXfrm>
    </dsp:sp>
    <dsp:sp modelId="{63684F07-A673-4823-85AA-65437A285241}">
      <dsp:nvSpPr>
        <dsp:cNvPr id="0" name=""/>
        <dsp:cNvSpPr/>
      </dsp:nvSpPr>
      <dsp:spPr>
        <a:xfrm rot="5400000">
          <a:off x="939303" y="1949002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284B1-AC03-4054-A5E2-9020C5717522}">
      <dsp:nvSpPr>
        <dsp:cNvPr id="0" name=""/>
        <dsp:cNvSpPr/>
      </dsp:nvSpPr>
      <dsp:spPr>
        <a:xfrm>
          <a:off x="1210128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Посещение семей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1191586"/>
        <a:ext cx="1587251" cy="952351"/>
      </dsp:txXfrm>
    </dsp:sp>
    <dsp:sp modelId="{77BE5AFB-3B5F-420B-B281-122AC13F87BF}">
      <dsp:nvSpPr>
        <dsp:cNvPr id="0" name=""/>
        <dsp:cNvSpPr/>
      </dsp:nvSpPr>
      <dsp:spPr>
        <a:xfrm rot="5400000">
          <a:off x="939303" y="3139441"/>
          <a:ext cx="1183495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F8CF0-D91E-47D8-B8EA-226BE3516EC5}">
      <dsp:nvSpPr>
        <dsp:cNvPr id="0" name=""/>
        <dsp:cNvSpPr/>
      </dsp:nvSpPr>
      <dsp:spPr>
        <a:xfrm>
          <a:off x="1210128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оформление папок-передвижек и стендов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2382025"/>
        <a:ext cx="1587251" cy="952351"/>
      </dsp:txXfrm>
    </dsp:sp>
    <dsp:sp modelId="{1DA71A1C-C290-41E4-8D56-ED9B2EE3BE96}">
      <dsp:nvSpPr>
        <dsp:cNvPr id="0" name=""/>
        <dsp:cNvSpPr/>
      </dsp:nvSpPr>
      <dsp:spPr>
        <a:xfrm>
          <a:off x="1534522" y="3734661"/>
          <a:ext cx="2104101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D1D48-77F5-4C7E-8A2C-F00912C6630C}">
      <dsp:nvSpPr>
        <dsp:cNvPr id="0" name=""/>
        <dsp:cNvSpPr/>
      </dsp:nvSpPr>
      <dsp:spPr>
        <a:xfrm>
          <a:off x="1210128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Дни открытых дверей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3572464"/>
        <a:ext cx="1587251" cy="952351"/>
      </dsp:txXfrm>
    </dsp:sp>
    <dsp:sp modelId="{62801089-D50E-4056-B032-7857262666E7}">
      <dsp:nvSpPr>
        <dsp:cNvPr id="0" name=""/>
        <dsp:cNvSpPr/>
      </dsp:nvSpPr>
      <dsp:spPr>
        <a:xfrm rot="16200000">
          <a:off x="3050348" y="3139441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2F21C-9170-4C7E-A257-7E0FA5E8FDF9}">
      <dsp:nvSpPr>
        <dsp:cNvPr id="0" name=""/>
        <dsp:cNvSpPr/>
      </dsp:nvSpPr>
      <dsp:spPr>
        <a:xfrm>
          <a:off x="3321174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Родительские конференции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3572464"/>
        <a:ext cx="1587251" cy="952351"/>
      </dsp:txXfrm>
    </dsp:sp>
    <dsp:sp modelId="{A2D2B1FB-6E0F-4C61-8A42-D13DAA219521}">
      <dsp:nvSpPr>
        <dsp:cNvPr id="0" name=""/>
        <dsp:cNvSpPr/>
      </dsp:nvSpPr>
      <dsp:spPr>
        <a:xfrm rot="16200000">
          <a:off x="3050348" y="1949002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868ED-9765-4EBC-A60A-AE660272817F}">
      <dsp:nvSpPr>
        <dsp:cNvPr id="0" name=""/>
        <dsp:cNvSpPr/>
      </dsp:nvSpPr>
      <dsp:spPr>
        <a:xfrm>
          <a:off x="3321174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Выставки совместных работ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2382025"/>
        <a:ext cx="1587251" cy="952351"/>
      </dsp:txXfrm>
    </dsp:sp>
    <dsp:sp modelId="{62F20A7A-77BF-469C-AB7D-4E4BA595D8BD}">
      <dsp:nvSpPr>
        <dsp:cNvPr id="0" name=""/>
        <dsp:cNvSpPr/>
      </dsp:nvSpPr>
      <dsp:spPr>
        <a:xfrm rot="16200000">
          <a:off x="3050348" y="758563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AB07B-447E-4C11-A6F2-4328A0FC52F6}">
      <dsp:nvSpPr>
        <dsp:cNvPr id="0" name=""/>
        <dsp:cNvSpPr/>
      </dsp:nvSpPr>
      <dsp:spPr>
        <a:xfrm>
          <a:off x="3321174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Консультации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1191586"/>
        <a:ext cx="1587251" cy="952351"/>
      </dsp:txXfrm>
    </dsp:sp>
    <dsp:sp modelId="{F9C28537-0313-4A71-889B-02A7AE97B2AA}">
      <dsp:nvSpPr>
        <dsp:cNvPr id="0" name=""/>
        <dsp:cNvSpPr/>
      </dsp:nvSpPr>
      <dsp:spPr>
        <a:xfrm>
          <a:off x="3645567" y="163344"/>
          <a:ext cx="2104101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F2B92-9D92-47DF-A4E6-A0DB1473EC77}">
      <dsp:nvSpPr>
        <dsp:cNvPr id="0" name=""/>
        <dsp:cNvSpPr/>
      </dsp:nvSpPr>
      <dsp:spPr>
        <a:xfrm>
          <a:off x="3321174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Родительские собрания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1147"/>
        <a:ext cx="1587251" cy="952351"/>
      </dsp:txXfrm>
    </dsp:sp>
    <dsp:sp modelId="{6A4D2E55-10DA-4F92-8DC8-6D2305BA60C0}">
      <dsp:nvSpPr>
        <dsp:cNvPr id="0" name=""/>
        <dsp:cNvSpPr/>
      </dsp:nvSpPr>
      <dsp:spPr>
        <a:xfrm rot="5400000">
          <a:off x="5161393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9C1C0-10BB-4201-86D6-2F9057FE3727}">
      <dsp:nvSpPr>
        <dsp:cNvPr id="0" name=""/>
        <dsp:cNvSpPr/>
      </dsp:nvSpPr>
      <dsp:spPr>
        <a:xfrm>
          <a:off x="5432219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Совместные праздники и развлечения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32219" y="1147"/>
        <a:ext cx="1587251" cy="952351"/>
      </dsp:txXfrm>
    </dsp:sp>
    <dsp:sp modelId="{A0E6E479-E1E7-4075-8918-BA83C7D7C3FF}">
      <dsp:nvSpPr>
        <dsp:cNvPr id="0" name=""/>
        <dsp:cNvSpPr/>
      </dsp:nvSpPr>
      <dsp:spPr>
        <a:xfrm>
          <a:off x="5432219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Работа с родительским комитетом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32219" y="1191586"/>
        <a:ext cx="1587251" cy="95235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BDDC4A-EA53-4075-A822-B19E2A13EFBD}">
      <dsp:nvSpPr>
        <dsp:cNvPr id="0" name=""/>
        <dsp:cNvSpPr/>
      </dsp:nvSpPr>
      <dsp:spPr>
        <a:xfrm rot="5400000">
          <a:off x="939303" y="758563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136D8-B307-4DB6-A28E-1FB0BB86F926}">
      <dsp:nvSpPr>
        <dsp:cNvPr id="0" name=""/>
        <dsp:cNvSpPr/>
      </dsp:nvSpPr>
      <dsp:spPr>
        <a:xfrm>
          <a:off x="1210128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Сайты детского сада и группы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1147"/>
        <a:ext cx="1587251" cy="952351"/>
      </dsp:txXfrm>
    </dsp:sp>
    <dsp:sp modelId="{DD57A398-D11E-42BA-8F1D-21CF8766C937}">
      <dsp:nvSpPr>
        <dsp:cNvPr id="0" name=""/>
        <dsp:cNvSpPr/>
      </dsp:nvSpPr>
      <dsp:spPr>
        <a:xfrm rot="5400000">
          <a:off x="939303" y="1949002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75D0-907B-45EF-9A85-0910C8A59CC9}">
      <dsp:nvSpPr>
        <dsp:cNvPr id="0" name=""/>
        <dsp:cNvSpPr/>
      </dsp:nvSpPr>
      <dsp:spPr>
        <a:xfrm>
          <a:off x="1116846" y="1191586"/>
          <a:ext cx="1773817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фотовыставки и фотомонтаж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116846" y="1191586"/>
        <a:ext cx="1773817" cy="952351"/>
      </dsp:txXfrm>
    </dsp:sp>
    <dsp:sp modelId="{0E282F7C-B5CC-4CD3-AB4D-B34370B93284}">
      <dsp:nvSpPr>
        <dsp:cNvPr id="0" name=""/>
        <dsp:cNvSpPr/>
      </dsp:nvSpPr>
      <dsp:spPr>
        <a:xfrm rot="5400000">
          <a:off x="939303" y="3139441"/>
          <a:ext cx="1183495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B3192-C590-4587-89AC-FAB8895841FF}">
      <dsp:nvSpPr>
        <dsp:cNvPr id="0" name=""/>
        <dsp:cNvSpPr/>
      </dsp:nvSpPr>
      <dsp:spPr>
        <a:xfrm>
          <a:off x="1210128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Проведение акций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2382025"/>
        <a:ext cx="1587251" cy="952351"/>
      </dsp:txXfrm>
    </dsp:sp>
    <dsp:sp modelId="{F67EC59B-9B37-486B-B794-7471E1E8C5E8}">
      <dsp:nvSpPr>
        <dsp:cNvPr id="0" name=""/>
        <dsp:cNvSpPr/>
      </dsp:nvSpPr>
      <dsp:spPr>
        <a:xfrm>
          <a:off x="1534522" y="3734661"/>
          <a:ext cx="2197384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1344B-D5FE-4113-9C1C-F5E0D59EBA37}">
      <dsp:nvSpPr>
        <dsp:cNvPr id="0" name=""/>
        <dsp:cNvSpPr/>
      </dsp:nvSpPr>
      <dsp:spPr>
        <a:xfrm>
          <a:off x="1210128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Почта доверия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3572464"/>
        <a:ext cx="1587251" cy="952351"/>
      </dsp:txXfrm>
    </dsp:sp>
    <dsp:sp modelId="{E352E8D8-C8B2-4108-8318-D3CABE7F42F1}">
      <dsp:nvSpPr>
        <dsp:cNvPr id="0" name=""/>
        <dsp:cNvSpPr/>
      </dsp:nvSpPr>
      <dsp:spPr>
        <a:xfrm rot="16200000">
          <a:off x="3143631" y="3139441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6AA05-C75C-4520-B027-876EE99BB3B9}">
      <dsp:nvSpPr>
        <dsp:cNvPr id="0" name=""/>
        <dsp:cNvSpPr/>
      </dsp:nvSpPr>
      <dsp:spPr>
        <a:xfrm>
          <a:off x="3414456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Выпуски семейных газет и плакатов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414456" y="3572464"/>
        <a:ext cx="1587251" cy="952351"/>
      </dsp:txXfrm>
    </dsp:sp>
    <dsp:sp modelId="{116E6E13-54D1-4BA1-A28F-287F4B432BD4}">
      <dsp:nvSpPr>
        <dsp:cNvPr id="0" name=""/>
        <dsp:cNvSpPr/>
      </dsp:nvSpPr>
      <dsp:spPr>
        <a:xfrm rot="16200000">
          <a:off x="3143631" y="1949002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66459-AC7A-4272-89F3-870973A73A39}">
      <dsp:nvSpPr>
        <dsp:cNvPr id="0" name=""/>
        <dsp:cNvSpPr/>
      </dsp:nvSpPr>
      <dsp:spPr>
        <a:xfrm>
          <a:off x="3414456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Презентации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414456" y="2382025"/>
        <a:ext cx="1587251" cy="952351"/>
      </dsp:txXfrm>
    </dsp:sp>
    <dsp:sp modelId="{8AFF36A8-8900-4D9D-8378-2D7761A190A9}">
      <dsp:nvSpPr>
        <dsp:cNvPr id="0" name=""/>
        <dsp:cNvSpPr/>
      </dsp:nvSpPr>
      <dsp:spPr>
        <a:xfrm rot="16200000">
          <a:off x="3143631" y="758563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E1214-A6FB-4A41-9E5C-081C5F83801F}">
      <dsp:nvSpPr>
        <dsp:cNvPr id="0" name=""/>
        <dsp:cNvSpPr/>
      </dsp:nvSpPr>
      <dsp:spPr>
        <a:xfrm>
          <a:off x="3414456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Круглый стол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414456" y="1191586"/>
        <a:ext cx="1587251" cy="952351"/>
      </dsp:txXfrm>
    </dsp:sp>
    <dsp:sp modelId="{3D2D1346-E308-450E-8238-222F6249CCD0}">
      <dsp:nvSpPr>
        <dsp:cNvPr id="0" name=""/>
        <dsp:cNvSpPr/>
      </dsp:nvSpPr>
      <dsp:spPr>
        <a:xfrm>
          <a:off x="3738850" y="163344"/>
          <a:ext cx="2104101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6C6BB-C545-4EEF-9CA9-1BBF97C7B7B1}">
      <dsp:nvSpPr>
        <dsp:cNvPr id="0" name=""/>
        <dsp:cNvSpPr/>
      </dsp:nvSpPr>
      <dsp:spPr>
        <a:xfrm>
          <a:off x="3414456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Проведение мастер-класс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414456" y="1147"/>
        <a:ext cx="1587251" cy="952351"/>
      </dsp:txXfrm>
    </dsp:sp>
    <dsp:sp modelId="{8B95A581-3BF0-4CCB-A638-68D686F8CC78}">
      <dsp:nvSpPr>
        <dsp:cNvPr id="0" name=""/>
        <dsp:cNvSpPr/>
      </dsp:nvSpPr>
      <dsp:spPr>
        <a:xfrm rot="5400000">
          <a:off x="5254676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7A60-8A1E-4163-9BAB-2A8C71B07FC6}">
      <dsp:nvSpPr>
        <dsp:cNvPr id="0" name=""/>
        <dsp:cNvSpPr/>
      </dsp:nvSpPr>
      <dsp:spPr>
        <a:xfrm>
          <a:off x="5525501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Проведение тренинга и деловой игры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25501" y="1147"/>
        <a:ext cx="1587251" cy="952351"/>
      </dsp:txXfrm>
    </dsp:sp>
    <dsp:sp modelId="{C39C11AD-1027-4FC9-8D68-D58DA4568993}">
      <dsp:nvSpPr>
        <dsp:cNvPr id="0" name=""/>
        <dsp:cNvSpPr/>
      </dsp:nvSpPr>
      <dsp:spPr>
        <a:xfrm rot="5400000">
          <a:off x="5254676" y="1949002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D6B55-00F9-4F47-90EC-A2C54A63FB3D}">
      <dsp:nvSpPr>
        <dsp:cNvPr id="0" name=""/>
        <dsp:cNvSpPr/>
      </dsp:nvSpPr>
      <dsp:spPr>
        <a:xfrm>
          <a:off x="5525501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Совместные прогулки и экскурсии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25501" y="1191586"/>
        <a:ext cx="1587251" cy="952351"/>
      </dsp:txXfrm>
    </dsp:sp>
    <dsp:sp modelId="{A8BA5FF3-704C-4A69-8551-4F6AC43ED8BD}">
      <dsp:nvSpPr>
        <dsp:cNvPr id="0" name=""/>
        <dsp:cNvSpPr/>
      </dsp:nvSpPr>
      <dsp:spPr>
        <a:xfrm rot="5400000">
          <a:off x="5254676" y="3139441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1D68D-CF1B-4CFC-BE06-865574CF8C33}">
      <dsp:nvSpPr>
        <dsp:cNvPr id="0" name=""/>
        <dsp:cNvSpPr/>
      </dsp:nvSpPr>
      <dsp:spPr>
        <a:xfrm>
          <a:off x="5525501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Брошюры, листовки и буклеты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25501" y="2382025"/>
        <a:ext cx="1587251" cy="952351"/>
      </dsp:txXfrm>
    </dsp:sp>
    <dsp:sp modelId="{A5C1628C-410B-483A-A239-C77072FD820F}">
      <dsp:nvSpPr>
        <dsp:cNvPr id="0" name=""/>
        <dsp:cNvSpPr/>
      </dsp:nvSpPr>
      <dsp:spPr>
        <a:xfrm>
          <a:off x="5525501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Выставка семейных реликвий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25501" y="3572464"/>
        <a:ext cx="1587251" cy="952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1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42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103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96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09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310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11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345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384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06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39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27DD-385C-473C-8D54-170291047E37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439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o.mosreg.ru/" TargetMode="External"/><Relationship Id="rId2" Type="http://schemas.openxmlformats.org/officeDocument/2006/relationships/hyperlink" Target="http://www.firo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gou.ru/" TargetMode="External"/><Relationship Id="rId4" Type="http://schemas.openxmlformats.org/officeDocument/2006/relationships/hyperlink" Target="http://www.asou-mo.ru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8964488" cy="5112568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 ДОУ </a:t>
            </a:r>
          </a:p>
          <a:p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родителями  воспитанников</a:t>
            </a:r>
          </a:p>
          <a:p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рамках ФГОС</a:t>
            </a:r>
          </a:p>
          <a:p>
            <a:pPr algn="r"/>
            <a:endParaRPr lang="ru-RU" sz="8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9733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Проблемы взаимодействия семьи 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и детского сада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пассивность родителей, безразличное отношение к своему ребенку, </a:t>
            </a:r>
          </a:p>
          <a:p>
            <a:pPr>
              <a:buFont typeface="Arial" charset="0"/>
              <a:buChar char="•"/>
            </a:pPr>
            <a:r>
              <a:rPr lang="ru-RU" sz="2800" dirty="0" smtClean="0">
                <a:solidFill>
                  <a:srgbClr val="800000"/>
                </a:solidFill>
              </a:rPr>
              <a:t> чрезмерная занятость родителей, </a:t>
            </a:r>
          </a:p>
          <a:p>
            <a:pPr>
              <a:buFont typeface="Arial" charset="0"/>
              <a:buChar char="•"/>
            </a:pPr>
            <a:r>
              <a:rPr lang="ru-RU" sz="2800" dirty="0" smtClean="0">
                <a:solidFill>
                  <a:srgbClr val="800000"/>
                </a:solidFill>
              </a:rPr>
              <a:t> недоверие родителей к педагогам, нежелание идти на контакт,</a:t>
            </a:r>
          </a:p>
          <a:p>
            <a:pPr>
              <a:buFont typeface="Arial" charset="0"/>
              <a:buChar char="•"/>
            </a:pPr>
            <a:r>
              <a:rPr lang="ru-RU" sz="2800" dirty="0" smtClean="0">
                <a:solidFill>
                  <a:srgbClr val="800000"/>
                </a:solidFill>
              </a:rPr>
              <a:t> агрессивное восприятие информации, идущей от воспитателя,</a:t>
            </a:r>
          </a:p>
          <a:p>
            <a:pPr>
              <a:buFont typeface="Arial" charset="0"/>
              <a:buChar char="•"/>
            </a:pPr>
            <a:r>
              <a:rPr lang="ru-RU" sz="2800" dirty="0" smtClean="0">
                <a:solidFill>
                  <a:srgbClr val="800000"/>
                </a:solidFill>
              </a:rPr>
              <a:t> недостаток времени у воспитателей для полноценного взаимодействия с семьей,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967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Направления по вовлечению родителей  в совместную деятельность с ДОУ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Информационно-аналитические формы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Основной задачей информационно-аналитических форм организации общения с родителями являются сбор, обработка и использование данных о семье каждого воспитанника, об общекультурном уровне его родителей. О наличии у них необходимых педагогических знаний; об отношении в семье к ребенку, о запросах, интересах и потребностях родителей в психолого-педагогической информации. К данной форме взаимодействия с родителями можно отнести анкетирование, интервьюирование, проведение опросов, беседы.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Познавательные формы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Призваны повышать психолого-педагогическую компетентность родителей, а значит, способствовать изменению взглядов родителей на воспитание ребенка в условиях семьи, развивать рефлексию. Кроме того, данные формы взаимодействия позволяют знакомить родителей с особенностями возрастного и психологического развития детей. Рациональными методами и приемами воспитания для формирования их практических навыков.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Досуговые</a:t>
            </a:r>
            <a:r>
              <a:rPr lang="ru-RU" b="1" dirty="0" smtClean="0"/>
              <a:t> формы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Досуговые</a:t>
            </a:r>
            <a:r>
              <a:rPr lang="ru-RU" dirty="0" smtClean="0"/>
              <a:t> формы организации общения призваны устанавливать теплые неформальные отношения между педагогами и родителями, а также более доверительные отношения между родителями и детьми.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Наглядно-информационные формы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Решают задачи ознакомления родителей с условиями, содержанием и методами воспитания детей в условиях дошкольного учреждения, позволяют правильно оценивать деятельность педагогов, пересмотреть методы и приемы домашнего воспитания, объективно видеть деятельность воспитателя.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8072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Традицинные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формы взаимодействия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2474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Нетрадиционные формы взаимодействия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Разнообразные формы работы с родителями должны содержать образовательные области: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6200" b="1" dirty="0" smtClean="0"/>
              <a:t> «Познание» — интеллектуальное развитие ребёнка через подготовку ребёнка к конкурсам, совместные дополнительные мероприятия в семье и в детском саду. </a:t>
            </a:r>
            <a:endParaRPr lang="ru-RU" sz="6200" dirty="0" smtClean="0"/>
          </a:p>
          <a:p>
            <a:r>
              <a:rPr lang="ru-RU" sz="6200" b="1" dirty="0" smtClean="0"/>
              <a:t> «Социализация» — знакомство родителей с трудностями и достижениями детей на родительских собраниях, организация выставок … </a:t>
            </a:r>
            <a:endParaRPr lang="ru-RU" sz="6200" dirty="0" smtClean="0"/>
          </a:p>
          <a:p>
            <a:r>
              <a:rPr lang="ru-RU" sz="6200" b="1" dirty="0" smtClean="0"/>
              <a:t> «Безопасность» — информирование родителей о создании безопасных условий дома через консультации, оформлении стендов, стенгазет, плакатов, буклетов. </a:t>
            </a:r>
            <a:endParaRPr lang="ru-RU" sz="6200" dirty="0" smtClean="0"/>
          </a:p>
          <a:p>
            <a:r>
              <a:rPr lang="ru-RU" sz="6200" b="1" dirty="0" smtClean="0"/>
              <a:t> «Здоровье» — знакомство родителей с эффективными средствами закаливания через оформление стендов, индивидуальных консультаций, организацию «Семейных весёлых стартов» </a:t>
            </a:r>
            <a:endParaRPr lang="ru-RU" sz="6200" dirty="0" smtClean="0"/>
          </a:p>
          <a:p>
            <a:r>
              <a:rPr lang="ru-RU" sz="6200" b="1" dirty="0" smtClean="0"/>
              <a:t> «Физическая культура» — знакомство родителей с лучшими достижениями в физкультуре других семей, организация совместных соревнованиях и т. д. </a:t>
            </a:r>
            <a:endParaRPr lang="ru-RU" sz="6200" dirty="0" smtClean="0"/>
          </a:p>
          <a:p>
            <a:r>
              <a:rPr lang="ru-RU" sz="6200" b="1" dirty="0" smtClean="0"/>
              <a:t> «Коммуникация» — индивидуальное консультирование родителей по вопросам общения, круглые столы, участие в конкурсах. </a:t>
            </a:r>
            <a:endParaRPr lang="ru-RU" sz="6200" dirty="0" smtClean="0"/>
          </a:p>
          <a:p>
            <a:r>
              <a:rPr lang="ru-RU" sz="6200" b="1" dirty="0" smtClean="0"/>
              <a:t> «Чтение художественной литературы» — совместное чтение детей и родителей произведений художественной литературы, консультирование родителей по выбору тематики чтения, оформление выставок. </a:t>
            </a:r>
            <a:endParaRPr lang="ru-RU" sz="6200" dirty="0" smtClean="0"/>
          </a:p>
          <a:p>
            <a:r>
              <a:rPr lang="ru-RU" sz="6200" b="1" dirty="0" smtClean="0"/>
              <a:t> «Художественное творчество» — совместные рисунки и поделки. </a:t>
            </a:r>
            <a:endParaRPr lang="ru-RU" sz="6200" dirty="0" smtClean="0"/>
          </a:p>
          <a:p>
            <a:r>
              <a:rPr lang="ru-RU" sz="6200" b="1" dirty="0" smtClean="0"/>
              <a:t> «Музыка» — музыкально-художественная деятельность в семейных праздниках, концертах. </a:t>
            </a:r>
            <a:endParaRPr lang="ru-RU" sz="6200" dirty="0" smtClean="0"/>
          </a:p>
          <a:p>
            <a:r>
              <a:rPr lang="ru-RU" sz="6200" b="1" dirty="0" smtClean="0"/>
              <a:t> «Труд» — совместная деятельность. </a:t>
            </a:r>
            <a:endParaRPr lang="ru-RU" sz="6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800000"/>
                </a:solidFill>
              </a:rPr>
              <a:t>Принципы работы по взаимодействию дошкольного учреждения с семьё</a:t>
            </a:r>
            <a:r>
              <a:rPr lang="ru-RU" b="1" dirty="0" smtClean="0">
                <a:solidFill>
                  <a:srgbClr val="800000"/>
                </a:solidFill>
              </a:rPr>
              <a:t>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800000"/>
                </a:solidFill>
                <a:latin typeface="Arial Rounded MT Bold" pitchFamily="34" charset="0"/>
              </a:rPr>
              <a:t>Доброжелательный стиль общения педагогов с родителями. В общении воспитателя с родителями неуместны категоричность, требовательный тон.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800000"/>
                </a:solidFill>
                <a:latin typeface="Arial Rounded MT Bold" pitchFamily="34" charset="0"/>
              </a:rPr>
              <a:t>Индивидуальный подход. Воспитатель, общаясь с родителями, должен чувствовать ситуацию, настроение мамы или папы.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800000"/>
                </a:solidFill>
                <a:latin typeface="Arial Rounded MT Bold" pitchFamily="34" charset="0"/>
              </a:rPr>
              <a:t>Сотрудничество, а не наставничество. Создание атмосферы взаимопомощи и поддержки семьи в сложных педагогических ситуациях, демонстрация заинтересованности коллектива ДОУ разобраться в проблемах семьи и искреннее желание помочь.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800000"/>
                </a:solidFill>
                <a:latin typeface="Arial Rounded MT Bold" pitchFamily="34" charset="0"/>
              </a:rPr>
              <a:t>Готовимся серьёзно. Любое, даже самое небольшое мероприятие по работе с родителями необходимо тщательно и серьёзно готовить.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800000"/>
                </a:solidFill>
                <a:latin typeface="Arial Rounded MT Bold" pitchFamily="34" charset="0"/>
              </a:rPr>
              <a:t>Динамичность. Детский сад должен находиться в режиме развития, а не функционирования. В зависимости от этого должны меняться формы и направления работы детского сада с семьёй.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Этапы построения работы по взаимодействию ДОУ и семьи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5003800" y="1700213"/>
            <a:ext cx="2554288" cy="20161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2-й этап</a:t>
            </a:r>
          </a:p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Создание программы   сотрудничества </a:t>
            </a:r>
          </a:p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(выбор содержания, форм взаимодействия с семьями воспитанников)</a:t>
            </a:r>
            <a:endParaRPr lang="ru-RU" sz="1400" b="1" dirty="0">
              <a:solidFill>
                <a:srgbClr val="7030A0"/>
              </a:solidFill>
              <a:latin typeface="Cambria" pitchFamily="18" charset="0"/>
            </a:endParaRPr>
          </a:p>
          <a:p>
            <a:pPr lvl="1"/>
            <a:endParaRPr lang="ru-RU" sz="1200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5076825" y="4437063"/>
            <a:ext cx="2554288" cy="1943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3-й этап</a:t>
            </a:r>
          </a:p>
          <a:p>
            <a:pPr algn="ctr"/>
            <a:endParaRPr lang="ru-RU" sz="1400" b="1" dirty="0">
              <a:solidFill>
                <a:srgbClr val="660033"/>
              </a:solidFill>
              <a:latin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Реализация программы сотрудничества </a:t>
            </a:r>
          </a:p>
          <a:p>
            <a:pPr algn="ctr"/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ДОУ и семьи </a:t>
            </a:r>
            <a:r>
              <a:rPr lang="ru-RU" sz="1400" b="1" i="1" dirty="0">
                <a:solidFill>
                  <a:srgbClr val="660033"/>
                </a:solidFill>
                <a:latin typeface="Times New Roman" pitchFamily="18" charset="0"/>
              </a:rPr>
              <a:t>"Сотрудничество"</a:t>
            </a:r>
            <a:endParaRPr lang="ru-RU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1116013" y="1700213"/>
            <a:ext cx="2554287" cy="1944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1-й этап</a:t>
            </a:r>
          </a:p>
          <a:p>
            <a:pPr algn="ctr">
              <a:spcAft>
                <a:spcPts val="600"/>
              </a:spcAft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Изучение семьи ребёнка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Детско-родительских отношений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Деятельности педагогов</a:t>
            </a:r>
            <a:endParaRPr lang="ru-RU" dirty="0"/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1042988" y="4508500"/>
            <a:ext cx="2554287" cy="1943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4-й этап</a:t>
            </a:r>
          </a:p>
          <a:p>
            <a:pPr algn="ctr"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выполнение программы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отслеживание результатов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оценка результатов участниками</a:t>
            </a:r>
          </a:p>
          <a:p>
            <a:pPr lvl="1"/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взаимодействия </a:t>
            </a:r>
            <a:endParaRPr lang="ru-RU" dirty="0"/>
          </a:p>
        </p:txBody>
      </p:sp>
      <p:cxnSp>
        <p:nvCxnSpPr>
          <p:cNvPr id="8" name="AutoShape 22"/>
          <p:cNvCxnSpPr>
            <a:cxnSpLocks noChangeShapeType="1"/>
          </p:cNvCxnSpPr>
          <p:nvPr/>
        </p:nvCxnSpPr>
        <p:spPr bwMode="auto">
          <a:xfrm>
            <a:off x="3708400" y="2492375"/>
            <a:ext cx="12954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" name="Line 27"/>
          <p:cNvSpPr>
            <a:spLocks noChangeShapeType="1"/>
          </p:cNvSpPr>
          <p:nvPr/>
        </p:nvSpPr>
        <p:spPr bwMode="auto">
          <a:xfrm>
            <a:off x="6300788" y="36449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5076825" y="52292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 flipH="1">
            <a:off x="3708400" y="5229225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>
            <a:off x="2411413" y="42211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 flipV="1">
            <a:off x="2339975" y="3573463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Преимущества новой системы взаимодействия ДОУ с семьей: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Это положительный эмоциональный настрой педагогов и родителей на совместную работу по воспитанию детей. </a:t>
            </a:r>
          </a:p>
          <a:p>
            <a:r>
              <a:rPr lang="ru-RU" dirty="0" smtClean="0"/>
              <a:t>Это учет индивидуальности ребенка.</a:t>
            </a:r>
          </a:p>
          <a:p>
            <a:r>
              <a:rPr lang="ru-RU" dirty="0" smtClean="0"/>
              <a:t> Родители самостоятельно могут выбирать и формировать уже в дошкольном возрасте то направление в развитии и воспитании ребенка, </a:t>
            </a:r>
          </a:p>
          <a:p>
            <a:r>
              <a:rPr lang="ru-RU" dirty="0" smtClean="0"/>
              <a:t>Это укрепление внутрисемейных связей, </a:t>
            </a:r>
          </a:p>
          <a:p>
            <a:r>
              <a:rPr lang="ru-RU" dirty="0" smtClean="0"/>
              <a:t>Это возможность реализации единой программы воспитания и развития ребенка в ДОУ и семье.</a:t>
            </a:r>
          </a:p>
          <a:p>
            <a:r>
              <a:rPr lang="ru-RU" dirty="0" smtClean="0"/>
              <a:t> Это возможность учета типа семьи и стиля семейных отношений.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Заключение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Воспитательные функции семьи и ДОУ различны, но для всестороннего развития личности ребёнка необходимо их взаимодействие.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Важным условием преемственности является установление доверительного делового контакта между семьей и детским садом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Использование разнообразных форм работы помогает родителям  из «зрителей» и 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наблюдате-лей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  становятся  активными  участниками  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об-разовательного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и воспитательного процесса их детей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Список литературы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 1.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Дронь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А. В., Данилюк О. Л. Взаимодействие ДОУ с родителями дошкольников. Санкт-Петербург. Детство-Пресс, 2012.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Миклеева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Н. В. Детский сад и молодая семья: Основы успешного взаимодействия. М.: Творческий Центр, 2010.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ФГОС от 17 октября 2013 г. N 1155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4.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http://www.firo.ru/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5.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http://mo.mosreg.ru/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6.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http://www.asou-mo.ru/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hlinkClick r:id="rId5"/>
              </a:rPr>
              <a:t>7.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hlinkClick r:id="rId5"/>
              </a:rPr>
              <a:t>http://mgou.ru/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Научная и методическая литература для работы ДОУ с семьёй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4" y="1435105"/>
            <a:ext cx="1784350" cy="2592387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5" name="Рисунок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01071">
            <a:off x="1981199" y="1292230"/>
            <a:ext cx="1584325" cy="2305050"/>
          </a:xfrm>
          <a:prstGeom prst="rect">
            <a:avLst/>
          </a:prstGeom>
          <a:noFill/>
          <a:ln w="76200" cmpd="tri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6" name="Рисунок 5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14637">
            <a:off x="5364162" y="1300167"/>
            <a:ext cx="1800225" cy="2325688"/>
          </a:xfrm>
          <a:prstGeom prst="rect">
            <a:avLst/>
          </a:prstGeom>
          <a:noFill/>
          <a:ln w="76200" cmpd="tri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7" name="Рисунок 8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000504"/>
            <a:ext cx="1728788" cy="2592388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8" name="Рисунок 7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8899" y="3956055"/>
            <a:ext cx="1582738" cy="2435225"/>
          </a:xfrm>
          <a:prstGeom prst="rect">
            <a:avLst/>
          </a:prstGeom>
          <a:noFill/>
          <a:ln w="76200" cmpd="tri">
            <a:pattFill prst="pct5">
              <a:fgClr>
                <a:srgbClr val="00CC00"/>
              </a:fgClr>
              <a:bgClr>
                <a:srgbClr val="6600CC"/>
              </a:bgClr>
            </a:pattFill>
            <a:miter lim="800000"/>
            <a:headEnd/>
            <a:tailEnd/>
          </a:ln>
        </p:spPr>
      </p:pic>
      <p:pic>
        <p:nvPicPr>
          <p:cNvPr id="9" name="Рисунок 4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949" y="1435105"/>
            <a:ext cx="1589088" cy="2449512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10" name="Рисунок 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00562" y="3956055"/>
            <a:ext cx="1728787" cy="2447925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11" name="Рисунок 2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5249" y="3884617"/>
            <a:ext cx="1878013" cy="2519363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12" name="Рисунок 2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6962" y="1363667"/>
            <a:ext cx="1655762" cy="2520950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41763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ФГОС представляет собой совокупность обязательных требований к дошкольному образованию.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ФГОС утвержден 17.10.2013 г., вступает в силу с 01.01.2014 г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ФГОС разработан на основе Конституции Российской  Федерации и  законодательства РФ и с учетом Конвенции ООН о правах ребенка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Задача детского сада по ФГОС «повернуться» лицом к семье, оказать ей педагогическую помощь, привлечь семью на свою сторону в плане единых подходов в воспитании ребёнка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ФГОС дошкольного образования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Одни из основных принципов дошкольного образования: </a:t>
            </a:r>
          </a:p>
          <a:p>
            <a:r>
              <a:rPr lang="ru-RU" dirty="0" smtClean="0"/>
              <a:t>сотрудничество Организации с семьей; </a:t>
            </a:r>
          </a:p>
          <a:p>
            <a:r>
              <a:rPr lang="ru-RU" dirty="0" smtClean="0"/>
              <a:t>приобщение детей к </a:t>
            </a:r>
            <a:r>
              <a:rPr lang="ru-RU" dirty="0" err="1" smtClean="0"/>
              <a:t>социокультурным</a:t>
            </a:r>
            <a:r>
              <a:rPr lang="ru-RU" dirty="0" smtClean="0"/>
              <a:t> нормам, традициям семьи, общества и государства. </a:t>
            </a:r>
          </a:p>
          <a:p>
            <a:r>
              <a:rPr lang="ru-RU" dirty="0" smtClean="0"/>
              <a:t>Стандарт направлен на решение такой задачи, как </a:t>
            </a:r>
          </a:p>
          <a:p>
            <a:r>
              <a:rPr lang="ru-RU" dirty="0" smtClean="0"/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В ФГОС говорится, что работа с родителями должна иметь дифференцированный подход, учитывать социальный статус, микроклимат семьи, родительские запросы и степень заинтересованности родителей деятельностью ДОУ, повышение культуры педагогической грамотности семьи.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sz="6000" b="1" dirty="0" smtClean="0"/>
          </a:p>
          <a:p>
            <a:pPr algn="r">
              <a:buNone/>
            </a:pPr>
            <a:r>
              <a:rPr lang="ru-RU" sz="8000" b="1" dirty="0" smtClean="0"/>
              <a:t>В соответствии с ФГОС детский сад обязан:</a:t>
            </a:r>
          </a:p>
          <a:p>
            <a:endParaRPr lang="ru-RU" sz="8000" b="1" dirty="0" smtClean="0"/>
          </a:p>
          <a:p>
            <a:endParaRPr lang="ru-RU" sz="8000" dirty="0" smtClean="0"/>
          </a:p>
          <a:p>
            <a:r>
              <a:rPr lang="ru-RU" sz="8000" b="1" dirty="0" smtClean="0"/>
              <a:t>информировать родителей (законных представителей) и общественность относительно целей  дошкольного  образования,  общих для всего образовательного пространства Российской Федерации, а также о Программе, и не только семье, но и всем заинтересованным лицам, вовлечённым в  образовательную деятельность;  </a:t>
            </a:r>
            <a:endParaRPr lang="ru-RU" sz="8000" dirty="0" smtClean="0"/>
          </a:p>
          <a:p>
            <a:r>
              <a:rPr lang="ru-RU" sz="8000" b="1" dirty="0" smtClean="0"/>
              <a:t>обеспечить открытость дошкольного образования; </a:t>
            </a:r>
            <a:endParaRPr lang="ru-RU" sz="8000" dirty="0" smtClean="0"/>
          </a:p>
          <a:p>
            <a:r>
              <a:rPr lang="ru-RU" sz="8000" b="1" dirty="0" smtClean="0"/>
              <a:t>создавать условия для участия родителей (законных представителей) в образовательной деятельности;</a:t>
            </a:r>
            <a:endParaRPr lang="ru-RU" sz="8000" dirty="0" smtClean="0"/>
          </a:p>
          <a:p>
            <a:r>
              <a:rPr lang="ru-RU" sz="8000" b="1" dirty="0" smtClean="0"/>
              <a:t>поддерживать родителей (законных представителей) в воспитании детей, охране и укреплении их  здоровья;</a:t>
            </a:r>
            <a:endParaRPr lang="ru-RU" sz="8000" dirty="0" smtClean="0"/>
          </a:p>
          <a:p>
            <a:r>
              <a:rPr lang="ru-RU" sz="8000" b="1" dirty="0" smtClean="0"/>
              <a:t>обеспечить вовлечение  семей    непосредственно в образовательную деятельность, в том числе   посредством создания образовательных проектов совместно с семьёй на основе выявления потребностей и поддержки образовательных инициатив семьи;</a:t>
            </a:r>
            <a:endParaRPr lang="ru-RU" sz="8000" dirty="0" smtClean="0"/>
          </a:p>
          <a:p>
            <a:r>
              <a:rPr lang="ru-RU" sz="8000" b="1" dirty="0" smtClean="0"/>
              <a:t>создавать 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 (законными  представителями) детей вопросов, связанных с реализацией.</a:t>
            </a:r>
            <a:endParaRPr lang="ru-RU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 algn="just">
              <a:spcBef>
                <a:spcPts val="575"/>
              </a:spcBef>
              <a:buNone/>
            </a:pPr>
            <a:r>
              <a:rPr lang="ru-RU" dirty="0" smtClean="0">
                <a:solidFill>
                  <a:srgbClr val="800000"/>
                </a:solidFill>
              </a:rPr>
              <a:t>Взаимодействие может рассматриваться как: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r>
              <a:rPr lang="ru-RU" dirty="0" smtClean="0"/>
              <a:t>особый  вид  совместной деятельности (Х. И. </a:t>
            </a:r>
            <a:r>
              <a:rPr lang="ru-RU" dirty="0" err="1" smtClean="0"/>
              <a:t>Лийметс</a:t>
            </a:r>
            <a:r>
              <a:rPr lang="ru-RU" dirty="0" smtClean="0"/>
              <a:t>), 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r>
              <a:rPr lang="ru-RU" dirty="0" smtClean="0"/>
              <a:t>как способ  организации деятельности (А. С. </a:t>
            </a:r>
            <a:r>
              <a:rPr lang="ru-RU" dirty="0" err="1" smtClean="0"/>
              <a:t>Самусевич</a:t>
            </a:r>
            <a:r>
              <a:rPr lang="ru-RU" dirty="0" smtClean="0"/>
              <a:t>),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r>
              <a:rPr lang="ru-RU" dirty="0" smtClean="0"/>
              <a:t>как особый тип отношений субъектов; 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endParaRPr lang="ru-RU" dirty="0" smtClean="0"/>
          </a:p>
          <a:p>
            <a:pPr marL="273050" indent="-273050">
              <a:spcBef>
                <a:spcPts val="575"/>
              </a:spcBef>
              <a:buNone/>
            </a:pPr>
            <a:r>
              <a:rPr lang="ru-RU" dirty="0" smtClean="0">
                <a:solidFill>
                  <a:srgbClr val="800000"/>
                </a:solidFill>
              </a:rPr>
              <a:t>как процесс  совместной деятельности и личностного обмена между субъектами и постоянно  развивающийся  в  пространстве и времени </a:t>
            </a:r>
            <a:r>
              <a:rPr lang="ru-RU" dirty="0" smtClean="0"/>
              <a:t>(</a:t>
            </a:r>
            <a:r>
              <a:rPr lang="ru-RU" dirty="0" err="1" smtClean="0"/>
              <a:t>Радионова</a:t>
            </a:r>
            <a:r>
              <a:rPr lang="ru-RU" dirty="0" smtClean="0"/>
              <a:t> Н.Ф.).  </a:t>
            </a:r>
          </a:p>
          <a:p>
            <a:pPr marL="273050" indent="-273050" algn="just">
              <a:spcBef>
                <a:spcPts val="575"/>
              </a:spcBef>
              <a:buNone/>
            </a:pPr>
            <a:endParaRPr lang="ru-RU" dirty="0" smtClean="0"/>
          </a:p>
          <a:p>
            <a:pPr marL="273050" indent="-273050">
              <a:spcBef>
                <a:spcPts val="575"/>
              </a:spcBef>
              <a:buNone/>
            </a:pPr>
            <a:r>
              <a:rPr lang="ru-RU" dirty="0" smtClean="0">
                <a:solidFill>
                  <a:srgbClr val="800000"/>
                </a:solidFill>
              </a:rPr>
              <a:t>Взаимодействие     </a:t>
            </a:r>
            <a:r>
              <a:rPr lang="ru-RU" dirty="0" smtClean="0"/>
              <a:t>как процесс характеризуют совокупная деятельность, информационная связь, взаимовлияние, взаимоотношения и взаимопонимание.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Задачи взаимодействия ДОУ с родителями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067944" y="1628800"/>
            <a:ext cx="1008112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1301</Words>
  <Application>Microsoft Office PowerPoint</Application>
  <PresentationFormat>Экран (4:3)</PresentationFormat>
  <Paragraphs>163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ФГОС представляет собой совокупность обязательных требований к дошкольному образованию. </vt:lpstr>
      <vt:lpstr>ФГОС дошкольного образования  </vt:lpstr>
      <vt:lpstr>Слайд 5</vt:lpstr>
      <vt:lpstr>Слайд 6</vt:lpstr>
      <vt:lpstr>Слайд 7</vt:lpstr>
      <vt:lpstr>Слайд 8</vt:lpstr>
      <vt:lpstr>Задачи взаимодействия ДОУ с родителями</vt:lpstr>
      <vt:lpstr>Проблемы взаимодействия семьи  и детского сада</vt:lpstr>
      <vt:lpstr>Направления по вовлечению родителей  в совместную деятельность с ДОУ</vt:lpstr>
      <vt:lpstr>Информационно-аналитические формы  </vt:lpstr>
      <vt:lpstr> Познавательные формы  </vt:lpstr>
      <vt:lpstr>Досуговые формы  </vt:lpstr>
      <vt:lpstr>Наглядно-информационные формы  </vt:lpstr>
      <vt:lpstr>Традицинные формы взаимодействия</vt:lpstr>
      <vt:lpstr>Нетрадиционные формы взаимодействия</vt:lpstr>
      <vt:lpstr>Разнообразные формы работы с родителями должны содержать образовательные области: </vt:lpstr>
      <vt:lpstr>Принципы работы по взаимодействию дошкольного учреждения с семьёй </vt:lpstr>
      <vt:lpstr>Этапы построения работы по взаимодействию ДОУ и семьи</vt:lpstr>
      <vt:lpstr>Преимущества новой системы взаимодействия ДОУ с семьей:</vt:lpstr>
      <vt:lpstr>Заключение </vt:lpstr>
      <vt:lpstr>Список литературы</vt:lpstr>
      <vt:lpstr>Научная и методическая литература для работы ДОУ с семьёй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</dc:creator>
  <cp:lastModifiedBy>Windows User</cp:lastModifiedBy>
  <cp:revision>34</cp:revision>
  <dcterms:created xsi:type="dcterms:W3CDTF">2013-08-01T08:17:42Z</dcterms:created>
  <dcterms:modified xsi:type="dcterms:W3CDTF">2022-01-31T05:40:49Z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274743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