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140DE-107D-442A-894B-22590D0710F5}" v="985" dt="2022-01-12T08:07:47.925"/>
    <p1510:client id="{D1B08CCA-8565-436B-8666-AB79EFA796E5}" v="18" dt="2022-01-12T07:04:49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1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00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7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06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7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7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8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0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0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9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32161-C5D3-402B-A467-6D88D2CD0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>
              <a:cs typeface="Calibri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D782E-9605-4C45-8A9D-520EDA40C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140389" cy="25948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Calibri Light" panose="020F0302020204030204"/>
              </a:rPr>
              <a:t>Домашние животные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cs typeface="Calibri Light" panose="020F0302020204030204"/>
              </a:rPr>
              <a:t>Занятия для детей первой младшей группы</a:t>
            </a:r>
          </a:p>
          <a:p>
            <a:pPr algn="ctr"/>
            <a:endParaRPr lang="ru-RU" sz="3600" dirty="0">
              <a:solidFill>
                <a:schemeClr val="bg1"/>
              </a:solidFill>
              <a:cs typeface="Calibri Light" panose="020F0302020204030204"/>
            </a:endParaRPr>
          </a:p>
          <a:p>
            <a:pPr algn="ctr"/>
            <a:endParaRPr lang="ru-RU" sz="3600" dirty="0">
              <a:solidFill>
                <a:schemeClr val="bg1"/>
              </a:solidFill>
              <a:cs typeface="Calibri Light" panose="020F0302020204030204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cs typeface="Calibri Light" panose="020F0302020204030204"/>
              </a:rPr>
              <a:t>                                                                      Власова Инна Александровна МБДОУ №5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5C897C0-4D52-4534-8646-1B8B2AD8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1" y="112683"/>
            <a:ext cx="7243313" cy="40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8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91DE1D-ACB2-4D2C-87F3-83CFF14B8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515600" cy="5496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cs typeface="Calibri Light"/>
              </a:rPr>
              <a:t>Это Кошка!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bg1"/>
                </a:solidFill>
                <a:cs typeface="Calibri Light"/>
              </a:rPr>
              <a:t>Кошечки у нас умеют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bg1"/>
                </a:solidFill>
                <a:ea typeface="+mn-lt"/>
                <a:cs typeface="+mn-lt"/>
              </a:rPr>
              <a:t>мурлыкать и мяукать!</a:t>
            </a:r>
          </a:p>
          <a:p>
            <a:pPr marL="0" indent="0" algn="r">
              <a:buNone/>
            </a:pPr>
            <a:endParaRPr lang="ru-RU" sz="3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ru-RU" sz="3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3200" dirty="0">
                <a:solidFill>
                  <a:schemeClr val="bg1"/>
                </a:solidFill>
              </a:rPr>
              <a:t>У кого-то дома 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bg1"/>
                </a:solidFill>
              </a:rPr>
              <a:t>живут кошки?</a:t>
            </a:r>
          </a:p>
        </p:txBody>
      </p:sp>
      <p:pic>
        <p:nvPicPr>
          <p:cNvPr id="2" name="Рисунок 3" descr="Изображение выглядит как кот, млекопитающее, сидит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id="{D24A0BAE-2B6D-4D2C-932D-CD8EAF295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384901"/>
            <a:ext cx="5589916" cy="44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Изображение выглядит как собака, коричневый, млекопитающее, загар&#10;&#10;Автоматически созданное описание">
            <a:extLst>
              <a:ext uri="{FF2B5EF4-FFF2-40B4-BE49-F238E27FC236}">
                <a16:creationId xmlns:a16="http://schemas.microsoft.com/office/drawing/2014/main" id="{624D203B-912B-4675-87BD-D9ADF64E7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0" y="1989424"/>
            <a:ext cx="5870931" cy="469074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E875-80AE-4FD2-BBCC-91465178FEB9}"/>
              </a:ext>
            </a:extLst>
          </p:cNvPr>
          <p:cNvSpPr txBox="1"/>
          <p:nvPr/>
        </p:nvSpPr>
        <p:spPr>
          <a:xfrm>
            <a:off x="3631721" y="612475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a typeface="+mn-lt"/>
                <a:cs typeface="+mn-lt"/>
              </a:rPr>
              <a:t>Это собака!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89F46-B545-47CF-A2F3-A288D0482D15}"/>
              </a:ext>
            </a:extLst>
          </p:cNvPr>
          <p:cNvSpPr txBox="1"/>
          <p:nvPr/>
        </p:nvSpPr>
        <p:spPr>
          <a:xfrm>
            <a:off x="6678823" y="2207464"/>
            <a:ext cx="461225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Собаки умеют гавкать и охранять дом!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85EA1-E0EA-4770-8E56-3F17BCD675FA}"/>
              </a:ext>
            </a:extLst>
          </p:cNvPr>
          <p:cNvSpPr txBox="1"/>
          <p:nvPr/>
        </p:nvSpPr>
        <p:spPr>
          <a:xfrm>
            <a:off x="7195510" y="4765735"/>
            <a:ext cx="386463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У кого дома есть собака?</a:t>
            </a:r>
          </a:p>
        </p:txBody>
      </p:sp>
    </p:spTree>
    <p:extLst>
      <p:ext uri="{BB962C8B-B14F-4D97-AF65-F5344CB8AC3E}">
        <p14:creationId xmlns:p14="http://schemas.microsoft.com/office/powerpoint/2010/main" val="271682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Изображение выглядит как небо, стоит, млекопитающее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1D1948E1-59D2-4C23-94FB-5F7EDC201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0" y="2013098"/>
            <a:ext cx="5126503" cy="462393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B941D3-6364-4AB0-9240-DEA8D6DF71D3}"/>
              </a:ext>
            </a:extLst>
          </p:cNvPr>
          <p:cNvSpPr txBox="1"/>
          <p:nvPr/>
        </p:nvSpPr>
        <p:spPr>
          <a:xfrm>
            <a:off x="4781909" y="409893"/>
            <a:ext cx="37208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Это Корова!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98589-F3A6-461F-A874-0A0BCB7C2CB8}"/>
              </a:ext>
            </a:extLst>
          </p:cNvPr>
          <p:cNvSpPr txBox="1"/>
          <p:nvPr/>
        </p:nvSpPr>
        <p:spPr>
          <a:xfrm>
            <a:off x="5643653" y="2006181"/>
            <a:ext cx="504357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Корова-это домашнее животное.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Она умеет мычать и давать молоко!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A5C74-2295-4056-9A8E-81661E570FEF}"/>
              </a:ext>
            </a:extLst>
          </p:cNvPr>
          <p:cNvSpPr txBox="1"/>
          <p:nvPr/>
        </p:nvSpPr>
        <p:spPr>
          <a:xfrm>
            <a:off x="6981647" y="5026325"/>
            <a:ext cx="402278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Может у кого-то дома живут коровы?</a:t>
            </a:r>
          </a:p>
        </p:txBody>
      </p:sp>
    </p:spTree>
    <p:extLst>
      <p:ext uri="{BB962C8B-B14F-4D97-AF65-F5344CB8AC3E}">
        <p14:creationId xmlns:p14="http://schemas.microsoft.com/office/powerpoint/2010/main" val="27790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15BE20-3F8C-427A-BE43-09E5CBB7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158"/>
            <a:ext cx="10515600" cy="560280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3" descr="Изображение выглядит как лошадиные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8371B8D5-0729-410D-A23D-6C81C492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1982280"/>
            <a:ext cx="4554746" cy="4762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ED29FA-A57A-468A-B035-5F27442FEFF6}"/>
              </a:ext>
            </a:extLst>
          </p:cNvPr>
          <p:cNvSpPr txBox="1"/>
          <p:nvPr/>
        </p:nvSpPr>
        <p:spPr>
          <a:xfrm>
            <a:off x="4350589" y="468702"/>
            <a:ext cx="40371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Это лошадь!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E15DD-12F5-42BB-B77B-4BF1D5BAF372}"/>
              </a:ext>
            </a:extLst>
          </p:cNvPr>
          <p:cNvSpPr txBox="1"/>
          <p:nvPr/>
        </p:nvSpPr>
        <p:spPr>
          <a:xfrm>
            <a:off x="5543011" y="2739426"/>
            <a:ext cx="52592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Ты куда спешишь лошадка?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 меня с ура зарядка!</a:t>
            </a:r>
          </a:p>
          <a:p>
            <a:r>
              <a:rPr lang="ru-RU" sz="2400" dirty="0">
                <a:solidFill>
                  <a:schemeClr val="bg1"/>
                </a:solidFill>
              </a:rPr>
              <a:t>Тороплюсь я в чисто поле.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Чтобы там побегать вволю!</a:t>
            </a:r>
          </a:p>
        </p:txBody>
      </p:sp>
    </p:spTree>
    <p:extLst>
      <p:ext uri="{BB962C8B-B14F-4D97-AF65-F5344CB8AC3E}">
        <p14:creationId xmlns:p14="http://schemas.microsoft.com/office/powerpoint/2010/main" val="46875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3C0A7-2E4F-4949-894F-65075982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2C6D55-60E7-4D3E-910F-342DB0C00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048" y="340744"/>
            <a:ext cx="9744653" cy="6160059"/>
          </a:xfrm>
        </p:spPr>
      </p:pic>
    </p:spTree>
    <p:extLst>
      <p:ext uri="{BB962C8B-B14F-4D97-AF65-F5344CB8AC3E}">
        <p14:creationId xmlns:p14="http://schemas.microsoft.com/office/powerpoint/2010/main" val="3769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A579-C3CC-4F16-A3D4-900F18EB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6E725-DF2E-4055-97D0-F0B6B5DE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883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 Где живут животные?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C27F008-2B09-4B71-8A23-9A3CAAC6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9" y="1717810"/>
            <a:ext cx="4497236" cy="5018265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46FCF94-595D-4FD8-A010-FE3C6ECC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92" y="1710737"/>
            <a:ext cx="3879010" cy="50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699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226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Slice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раннего возраста Украшение точками силуэтов предметов: «Жираф»</dc:title>
  <dc:creator>Admin</dc:creator>
  <cp:lastModifiedBy>Admin</cp:lastModifiedBy>
  <cp:revision>235</cp:revision>
  <dcterms:created xsi:type="dcterms:W3CDTF">2021-11-21T01:13:14Z</dcterms:created>
  <dcterms:modified xsi:type="dcterms:W3CDTF">2022-01-12T08:08:22Z</dcterms:modified>
</cp:coreProperties>
</file>