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9" r:id="rId11"/>
    <p:sldId id="268" r:id="rId12"/>
    <p:sldId id="256" r:id="rId13"/>
    <p:sldId id="271" r:id="rId14"/>
    <p:sldId id="272" r:id="rId15"/>
    <p:sldId id="274" r:id="rId16"/>
    <p:sldId id="273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CC3300"/>
    <a:srgbClr val="800000"/>
    <a:srgbClr val="FF0000"/>
    <a:srgbClr val="6600FF"/>
    <a:srgbClr val="006600"/>
    <a:srgbClr val="0000FF"/>
    <a:srgbClr val="50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8" d="100"/>
          <a:sy n="68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2EB8-F4E6-43E5-877F-754CC873B34D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1C8B-4A47-4165-BC51-256AC3541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2A12-2335-4CA8-A10A-4C55B515CF71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7C8D-DCB7-4FCD-B3DC-D57EEE02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D7E6-E91E-4D7C-9E64-132C9820BBB0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25BC-22EB-4D68-B56F-B831E3E9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1E32-9906-43B0-A704-709F4881A00A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3F31-663C-45BF-8604-7658D0E4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AA6C-FFED-4D06-9998-8911A70C6B89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FC59-0392-436A-BA49-828413BF7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D501-FC05-459E-A9D4-697F1083B61D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25EF-122F-4B10-A875-252C99E6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5FC1-64C7-4879-923E-F552BA63E8E6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6AD9-7A0C-4A71-B200-EC4279E9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9167-D959-4E45-B4EE-6674D7487049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FC5D-C94A-44A0-93AC-D0985EB4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1156-B3AC-42DA-A049-DF7A600F7C31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EE7E-2AE2-405A-8955-5CFF2F401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2D15-04D0-40FC-B5A6-B5EB44C13C98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2E12-7972-400F-BA0C-6A1D389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0F7D-F0B3-401E-B71A-F928CF121BFB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0080-BCCC-452A-A746-1CDFBBBBD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391FC-5582-4546-B83D-E9C097F2E70E}" type="datetimeFigureOut">
              <a:rPr lang="ru-RU"/>
              <a:pPr>
                <a:defRPr/>
              </a:pPr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E4C71-DFBA-4D51-8F77-B8DCE754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e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ЛЬЯ\ИНТЕРНЕТ\ФОНЫ\абстрактные\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7591" y="339725"/>
            <a:ext cx="7847021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ГЕОМЕТРИЯ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МАЛЫШЕЙ</a:t>
            </a:r>
          </a:p>
        </p:txBody>
      </p:sp>
      <p:pic>
        <p:nvPicPr>
          <p:cNvPr id="2052" name="Picture 3" descr="D:\НАТАЛЬЯ\ИНТЕРНЕТ\КАРТИНКИ\ШКОЛА\d8f40a6e61f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89188"/>
            <a:ext cx="3024187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C4C77-3E3A-4D8F-84A2-48FC284D84FD}"/>
              </a:ext>
            </a:extLst>
          </p:cNvPr>
          <p:cNvSpPr txBox="1"/>
          <p:nvPr/>
        </p:nvSpPr>
        <p:spPr>
          <a:xfrm>
            <a:off x="3203575" y="5668179"/>
            <a:ext cx="6338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Выполнила: воспитатель д/с №5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Баринова Альбина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НАТАЛЬЯ\ИНТЕРНЕТ\ФОНЫ\абстрактные\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625975" y="2011363"/>
            <a:ext cx="3959225" cy="24479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7080" y="692696"/>
            <a:ext cx="2208874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28575">
                  <a:solidFill>
                    <a:srgbClr val="FF33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888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овальный </a:t>
            </a:r>
            <a:r>
              <a:rPr lang="ru-RU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огуречик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него и человечек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Получиться может ловко: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Ручки, ножки и головка.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22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ОВАЛ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сделать просто: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растянем – больше роста.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углов и нет сторон,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вытянутый он.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6" descr="D:\НАТАЛЬЯ\ИНТЕРНЕТ\КАРТИНКИ\МЕБЕЛЬ\post-69821-13289789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827338"/>
            <a:ext cx="22494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908050"/>
            <a:ext cx="13604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40763" y="531617"/>
            <a:ext cx="55583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ПРЕДМЕТЫ ПОХОЖИ НА ОВАЛ.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ИХ .</a:t>
            </a:r>
          </a:p>
        </p:txBody>
      </p:sp>
      <p:pic>
        <p:nvPicPr>
          <p:cNvPr id="12294" name="Picture 6" descr="D:\НАТАЛЬЯ\ИНТЕРНЕТ\КАРТИНКИ\МЕБЕЛЬ\bbd057c7be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950" y="4113213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НАТАЛЬЯ\ИНТЕРНЕТ\КАРТИНКИ\КОМУ ЭТО НАДО\0a75682dee42 -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2398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:\НАТАЛЬЯ\ИНТЕРНЕТ\КАРТИНКИ\РАЗНОЕ ПОЛЕЗНОЕ\d0cecccf883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3251200"/>
            <a:ext cx="2311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НАТАЛЬЯ\ИНТЕРНЕТ\КАРТИНКИ\РАЗНОЕ ПОЛЕЗНОЕ\post-155566-131055028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1419225"/>
            <a:ext cx="246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3137" y="1901100"/>
            <a:ext cx="792775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СЕЙЧАС МЫ ПРОВЕРИМ, ЧТО ВЫ ЗАПОМНИЛИ. ОТГАДАЙТЕ ЗАГАДКИ 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ГЕОМЕТРИЧЕСКИЕ  ФИГУРЫ.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00125" y="1552575"/>
            <a:ext cx="5741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вершины тут видны,</a:t>
            </a: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угла, три стороны, -</a:t>
            </a: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пожалуй, и довольно! -</a:t>
            </a: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видишь? - ...</a:t>
            </a:r>
          </a:p>
        </p:txBody>
      </p:sp>
      <p:pic>
        <p:nvPicPr>
          <p:cNvPr id="6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039938"/>
            <a:ext cx="4283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684213" y="1557338"/>
            <a:ext cx="55435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давно знаком со мной,</a:t>
            </a:r>
            <a:b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угол в нем - прямой.</a:t>
            </a:r>
            <a:b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четыре стороны</a:t>
            </a:r>
            <a:b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Одинаковой длины.</a:t>
            </a:r>
            <a:b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его представить рад,</a:t>
            </a:r>
            <a:b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зовут его...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81300"/>
            <a:ext cx="2773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827088" y="1628775"/>
            <a:ext cx="46815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углов у меня,</a:t>
            </a:r>
            <a:b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похож на блюдце я,</a:t>
            </a:r>
            <a:b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тарелку и на крышку,</a:t>
            </a:r>
            <a:b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кольцо, на колесо.</a:t>
            </a:r>
            <a:b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же я такой, друзья? </a:t>
            </a:r>
          </a:p>
        </p:txBody>
      </p:sp>
      <p:pic>
        <p:nvPicPr>
          <p:cNvPr id="6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708275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2636838"/>
            <a:ext cx="338455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755650" y="1674813"/>
            <a:ext cx="4572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сейчас увидим мы?</a:t>
            </a:r>
            <a:b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углы мои прямы,</a:t>
            </a:r>
            <a:b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четыре стороны,</a:t>
            </a:r>
            <a:b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все они равны.</a:t>
            </a:r>
            <a:b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четырехугольник</a:t>
            </a:r>
            <a:b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14338" y="1989138"/>
            <a:ext cx="51657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взял бы я окружность,</a:t>
            </a:r>
            <a:b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двух сторон немного сжал,</a:t>
            </a:r>
            <a:b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Отвечайте дети дружно -</a:t>
            </a:r>
            <a:b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Получился бы ...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84413"/>
            <a:ext cx="316706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41349" y="2564904"/>
            <a:ext cx="678935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>
                  <a:solidFill>
                    <a:srgbClr val="8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абстрактные\3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716463" y="1916113"/>
            <a:ext cx="3455987" cy="3384550"/>
          </a:xfrm>
          <a:prstGeom prst="ellipse">
            <a:avLst/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59411" y="476672"/>
            <a:ext cx="19100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755650" y="1946275"/>
            <a:ext cx="39608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Посмотрите-ка вокруг!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Пальчиком рисуем </a:t>
            </a:r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Куклы были вместе в ряд,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 в кругу сидят.</a:t>
            </a:r>
          </a:p>
          <a:p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солнышко в окне -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Золотой круг в вышине.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мячик здесь лежит,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ручки к вам он поспешит.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9" descr="D:\НАТАЛЬЯ\ИНТЕРНЕТ\КАРТИНКИ\ИГРУШКИ\06f694a9ac9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88" y="2636838"/>
            <a:ext cx="19732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244975"/>
            <a:ext cx="20399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050"/>
            <a:ext cx="23082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3" y="862013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НАТАЛЬЯ\ИНТЕРНЕТ\КАРТИНКИ\РАЗНОЕ ПОЛЕЗНОЕ\post-29636-13048755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1282700"/>
            <a:ext cx="2025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357563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579978" y="507690"/>
            <a:ext cx="53614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ПРЕДМЕТЫ ПОХОЖИ НА КРУГ.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ИХ 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ЛЬЯ\ИНТЕРНЕТ\ФОНЫ\абстрактные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19700" y="2205038"/>
            <a:ext cx="2808288" cy="273685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96029" y="548680"/>
            <a:ext cx="3427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8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88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Познакомьтесь, вот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знакомству очень рад!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угла уже четыре,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его ровнее в мире: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четыре в нём,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скрепляются углом.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 в нем может разместиться,</a:t>
            </a:r>
            <a:b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куб он сможет превратиться.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11" descr="D:\НАТАЛЬЯ\ИНТЕРНЕТ\КАРТИНКИ\ИГРУШКИ\post-245934-133118761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413" y="3644900"/>
            <a:ext cx="1798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D:\НАТАЛЬЯ\ИНТЕРНЕТ\КАРТИНКИ\ЗДАНИЯ\0725040a63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00338"/>
            <a:ext cx="32210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НАТАЛЬЯ\ИНТЕРНЕТ\КАРТИНКИ\ОБЖ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1413" y="1689100"/>
            <a:ext cx="172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Объект 1"/>
          <p:cNvGraphicFramePr>
            <a:graphicFrameLocks noChangeAspect="1"/>
          </p:cNvGraphicFramePr>
          <p:nvPr/>
        </p:nvGraphicFramePr>
        <p:xfrm>
          <a:off x="7132638" y="692150"/>
          <a:ext cx="1366837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DRAW" r:id="rId7" imgW="4313520" imgH="5355720" progId="">
                  <p:embed/>
                </p:oleObj>
              </mc:Choice>
              <mc:Fallback>
                <p:oleObj name="CorelDRAW" r:id="rId7" imgW="4313520" imgH="53557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692150"/>
                        <a:ext cx="1366837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8" descr="1731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2698750"/>
            <a:ext cx="241458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98270" y="548680"/>
            <a:ext cx="59646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ПРЕДМЕТЫ ПОХОЖИ НА КВАДРАТ.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ИХ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ЛЬЯ\ИНТЕРНЕТ\ФОНЫ\абстрактные\4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0388" y="633462"/>
            <a:ext cx="5344027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435600" y="2205038"/>
            <a:ext cx="2952750" cy="2663825"/>
          </a:xfrm>
          <a:prstGeom prst="triangle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863600" y="2205038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</a:t>
            </a: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три угла,</a:t>
            </a:r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детвора:</a:t>
            </a:r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вершины очень острых -</a:t>
            </a:r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– «остроносый».</a:t>
            </a:r>
          </a:p>
          <a:p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в нем тоже три:</a:t>
            </a:r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Раз, два, три – ты посмотри.</a:t>
            </a:r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 мы рисуем,</a:t>
            </a:r>
            <a:b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 теперь его мы будем.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10" descr="D:\НАТАЛЬЯ\ИНТЕРНЕТ\КАРТИНКИ\ИГРУШКИ\a7343d1be4d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2986088"/>
            <a:ext cx="26654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1863" y="2781300"/>
            <a:ext cx="23764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773238"/>
            <a:ext cx="20161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41313"/>
            <a:ext cx="21955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D:\НАТАЛЬЯ\ИНТЕРНЕТ\КАРТИНКИ\КОМУ ЭТО НАДО\ccbee1130aab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89255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D:\НАТАЛЬЯ\ИНТЕРНЕТ\КАРТИНКИ\КОМУ ЭТО НАДО\z_0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448050"/>
            <a:ext cx="1512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D:\НАТАЛЬЯ\ИНТЕРНЕТ\КАРТИНКИ\ИГРУШКИ\db109af7bf4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309688"/>
            <a:ext cx="25209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8703" y="531617"/>
            <a:ext cx="68025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ПРЕДМЕТЫ ПОХОЖИ НА ТРЕУГОЛЬНИК.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ИХ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АТАЛЬЯ\ИНТЕРНЕТ\ФОНЫ\абстрактные\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4663" y="2205038"/>
            <a:ext cx="4248150" cy="266382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4884" y="548680"/>
            <a:ext cx="655025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ПРЯМОУГОЛЬНИК</a:t>
            </a: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539750" y="222250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Растянули мы квадрат</a:t>
            </a:r>
            <a:b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представили на взгляд,</a:t>
            </a:r>
            <a:b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кого он стал похожим</a:t>
            </a:r>
            <a:b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 чем-то очень схожим?</a:t>
            </a:r>
            <a:b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кирпич, не треугольник -</a:t>
            </a:r>
            <a:b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квадрат        </a:t>
            </a:r>
          </a:p>
          <a:p>
            <a:r>
              <a:rPr lang="ru-RU" sz="2200" b="1" i="1" dirty="0">
                <a:solidFill>
                  <a:srgbClr val="5012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ПРЯМОУГОЛЬНИК.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8" y="1911350"/>
            <a:ext cx="30670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0838" y="1703388"/>
            <a:ext cx="1716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500438"/>
            <a:ext cx="2378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20" descr="D:\НАТАЛЬЯ\ИНТЕРНЕТ\КАРТИНКИ\ШКОЛА\2348296885f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088" y="38179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1" descr="D:\НАТАЛЬЯ\ИНТЕРНЕТ\КАРТИНКИ\ЭЛЕКТРОПРИБОРЫ\e44b69c86d8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1484313"/>
            <a:ext cx="24717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8" name="Объект 1"/>
          <p:cNvGraphicFramePr>
            <a:graphicFrameLocks noChangeAspect="1"/>
          </p:cNvGraphicFramePr>
          <p:nvPr/>
        </p:nvGraphicFramePr>
        <p:xfrm>
          <a:off x="7172325" y="765175"/>
          <a:ext cx="151288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CorelDRAW" r:id="rId9" imgW="9542880" imgH="9241200" progId="">
                  <p:embed/>
                </p:oleObj>
              </mc:Choice>
              <mc:Fallback>
                <p:oleObj name="CorelDRAW" r:id="rId9" imgW="9542880" imgH="9241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765175"/>
                        <a:ext cx="1512888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531617"/>
            <a:ext cx="72578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ПРЕДМЕТЫ ПОХОЖИ НА ПРЯМОУГОЛЬНИК.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ИХ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465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Аркадий</cp:lastModifiedBy>
  <cp:revision>36</cp:revision>
  <dcterms:created xsi:type="dcterms:W3CDTF">2012-06-08T11:06:47Z</dcterms:created>
  <dcterms:modified xsi:type="dcterms:W3CDTF">2022-05-04T09:16:26Z</dcterms:modified>
</cp:coreProperties>
</file>