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EF21BF-CFDF-4A23-AC5A-96BD1316B72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EAF878-5915-4759-97F3-5EF539EE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0" name="Picture 12" descr="https://www.lavka-podarkov.ru/upload/iblock/d17/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6609649" y="455247"/>
            <a:ext cx="2708920" cy="2031690"/>
          </a:xfrm>
          <a:prstGeom prst="rect">
            <a:avLst/>
          </a:prstGeom>
          <a:noFill/>
        </p:spPr>
      </p:pic>
      <p:pic>
        <p:nvPicPr>
          <p:cNvPr id="48138" name="Picture 10" descr="http://cultobzor.ru/wp-content/uploads/2016/07/01-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276872"/>
            <a:ext cx="1931884" cy="2108126"/>
          </a:xfrm>
          <a:prstGeom prst="rect">
            <a:avLst/>
          </a:prstGeom>
          <a:noFill/>
        </p:spPr>
      </p:pic>
      <p:pic>
        <p:nvPicPr>
          <p:cNvPr id="48136" name="Picture 8" descr="http://media.megavisor.com/storage/51acdbad582b94996300075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4049688"/>
            <a:ext cx="3744416" cy="2808312"/>
          </a:xfrm>
          <a:prstGeom prst="rect">
            <a:avLst/>
          </a:prstGeom>
          <a:noFill/>
        </p:spPr>
      </p:pic>
      <p:pic>
        <p:nvPicPr>
          <p:cNvPr id="48134" name="Picture 6" descr="http://www.colors.life/upload/blogs/bb/ae/bbae93178ea1f34cb390c32ba9e7bb37_RSZ_6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4458334"/>
            <a:ext cx="2232248" cy="2399666"/>
          </a:xfrm>
          <a:prstGeom prst="rect">
            <a:avLst/>
          </a:prstGeom>
          <a:noFill/>
        </p:spPr>
      </p:pic>
      <p:pic>
        <p:nvPicPr>
          <p:cNvPr id="48132" name="Picture 4" descr="https://img-fotki.yandex.ru/get/15482/96386024.3c6/0_125e5b_88293468_X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4121696"/>
            <a:ext cx="2736304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7406640" cy="371717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Русские народные промыслы</a:t>
            </a:r>
          </a:p>
        </p:txBody>
      </p:sp>
      <p:pic>
        <p:nvPicPr>
          <p:cNvPr id="48130" name="Picture 2" descr="https://ds02.infourok.ru/uploads/ex/123e/0000fc9d-4e8d5258/hello_html_ddaeedc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71600" y="0"/>
            <a:ext cx="252027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Гжель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2045" y="895048"/>
            <a:ext cx="4412449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000" dirty="0"/>
              <a:t>	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В некотором царстве, в некотором государстве, недалеко от Москвы, средь полей и лесов стоит деревенька Гжель. Давным-давно жили там смелые да умелые, весёлые да красивые мастера.</a:t>
            </a:r>
          </a:p>
          <a:p>
            <a:pPr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	Собрались они однажды и стали думу думать, как бы им мастерство своё показать, да людей всех порадовать, край свой прославить. Думали-думали и придумали. Нашли они в своей сторонушке глину чудесную, белую-белую, и решили лепить из неё предметы  разные. </a:t>
            </a:r>
          </a:p>
          <a:p>
            <a:pPr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	Мастера не только лепили свои изделия, но и расписывали посуду синей краской разных оттенков. Сами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гжельцы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любили говорить, что небо у них, как нигде в России синее-синее. Вот и задумали они перенести эту синеву на белый фарфор. </a:t>
            </a:r>
          </a:p>
          <a:p>
            <a:pPr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	Рисовали на изделиях  различные узоры из сеточек,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полосочек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, цветов. Изображали сказочных животных и птиц.  Всегда  одной  краской. А какая нарядная и праздничная получилась роспись. Полюбилась людям красивая работа мастеров, и стали называть её “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нежно-голубое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чудо”.</a:t>
            </a:r>
          </a:p>
          <a:p>
            <a:endParaRPr lang="ru-RU" dirty="0"/>
          </a:p>
        </p:txBody>
      </p:sp>
      <p:pic>
        <p:nvPicPr>
          <p:cNvPr id="5" name="Содержимое 4" descr="http://img-fotki.yandex.ru/get/9510/47407354.e00/0_15dd0a_94633e95_orig.pn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923800"/>
            <a:ext cx="367240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Городецкая роспись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928328"/>
            <a:ext cx="4793736" cy="592967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800" dirty="0"/>
              <a:t>	«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Есть на Волге город древний,</a:t>
            </a:r>
          </a:p>
          <a:p>
            <a:pPr algn="ctr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По названью – Городец.</a:t>
            </a:r>
          </a:p>
          <a:p>
            <a:pPr algn="ctr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Славится по всей России</a:t>
            </a:r>
          </a:p>
          <a:p>
            <a:pPr algn="ctr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Своей росписью творец.</a:t>
            </a:r>
          </a:p>
          <a:p>
            <a:pPr algn="ctr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Распускаются букеты</a:t>
            </a:r>
          </a:p>
          <a:p>
            <a:pPr algn="ctr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Ярко красками горя,</a:t>
            </a:r>
          </a:p>
          <a:p>
            <a:pPr algn="ctr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Чудо - птицы там порхают,</a:t>
            </a:r>
          </a:p>
          <a:p>
            <a:pPr algn="ctr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Будто в сказку нас зовя»</a:t>
            </a:r>
          </a:p>
          <a:p>
            <a:pPr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	Городецкие мастера пользовались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голубой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,  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розовой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, оранжевой красками. Рисовали разные завитки. Городецкая роспись отличается своей особой праздничностью и красочностью. </a:t>
            </a:r>
          </a:p>
          <a:p>
            <a:pPr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	Орнамент с пышными бутонами, соцветиями, листьями создаёт светлое настроение.   Узоры светятся разными оттенками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голубого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розового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, фиолетового и оранжевого цветов. Важная часть Городецкой росписи – это  оживление рисунка узорными декоративными сеточками, зав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итками и ушками.</a:t>
            </a:r>
          </a:p>
          <a:p>
            <a:endParaRPr lang="ru-RU" dirty="0"/>
          </a:p>
        </p:txBody>
      </p:sp>
      <p:pic>
        <p:nvPicPr>
          <p:cNvPr id="5" name="Содержимое 4" descr="http://cs628529.vk.me/v628529843/1b166/Xq4oXz1uDpQ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795266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ta19.gallery.ru/albums/gallery/66912-021a3-54354906-m750x740-u6dadb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9294" y="3627129"/>
            <a:ext cx="2082669" cy="314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Хохлома</a:t>
            </a:r>
          </a:p>
        </p:txBody>
      </p:sp>
      <p:pic>
        <p:nvPicPr>
          <p:cNvPr id="5" name="Содержимое 4" descr="0_125e5b_88293468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025898"/>
            <a:ext cx="3456384" cy="3456384"/>
          </a:xfrm>
        </p:spPr>
      </p:pic>
      <p:pic>
        <p:nvPicPr>
          <p:cNvPr id="6" name="Содержимое 5" descr="khokhloma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435608" y="4365104"/>
            <a:ext cx="2304256" cy="2384135"/>
          </a:xfrm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644010" y="1480043"/>
            <a:ext cx="4499990" cy="4278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«Ветка плавно изогнулась 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           И колечком завернулась 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           Рядом с листиком трехпалым 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           Земляника цветом алым 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           Засияла, поднялась 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           Сладким соком налилась 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           А трава, как бахрома 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           Золотая…  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(Хохлома)»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Всё вокруг стремится украсить русский умелец! Если деревянная посуда, то с золотой росписью! Так появилась хохломская роспись! Хохломская роспись – это чудо, созданное руками человека! Здесь   затейливо переплетаются золотые и красные ягоды, цветы, листочки. Посмотрите, какая красота!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Жостовская</a:t>
            </a:r>
            <a:r>
              <a:rPr lang="ru-RU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роспись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908720"/>
            <a:ext cx="4968552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	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Кто ответит на вопрос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 за сказочный поднос?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Есть букет в нем крупный, яркий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середине цветом жарким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сияет, а вокруг,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Словно дети встали в круг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Много маленьких цветочков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травинок и листочков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узорная кайма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подносу пролегла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Отвечаем на вопрос- 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 … 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Жостовский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поднос)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Мастера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жостовских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подносов живут в себе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Жостово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Подносы эти делают из металла, они украшены красивым узором из цветов и листьев. При украшении подносов мастера пользовались  красками:  красной, и желтой, и зеленой, и синей.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этементами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  «травинки», «усики», «зигзаг», «цветок», «кайма»,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пятилистик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 Букет может быть «в центе»,  «в раскидку»,  «с угла», «венок» и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полувенок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Содержимое 4" descr="http://img0.liveinternet.ru/images/attach/c/2/73/683/73683334_20622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flipV="1">
            <a:off x="1187624" y="1052736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4.bp.blogspot.com/-WcGnLys95wU/UWF7D9mOoLI/AAAAAAAAMj0/B9pAFsQOlhA/s1600/01+(1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8232" y="357301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7920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Дымковская игрушка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62588" y="980728"/>
            <a:ext cx="4649720" cy="55667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этих игрушек,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 У этих зверюшек,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Веселая, яркая гамма цветов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А сколько полосок, штрихов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Завитушек, колечек и точек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И разных кружков.</a:t>
            </a:r>
          </a:p>
          <a:p>
            <a:pPr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Ласково и нежно эту  игрушку  называют  дымка.  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Игрушки украшены кружочками, прямыми и волнистыми полосками, клеточками, пятнами и точками.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У этих игрушек очень яркие краски… малиновые, красные, зеленые, желтые, оранжевые, синие.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Именно поэтому  дымковские игрушки  веселые  и  пестрые  от  такого  хоровода  красок!  Вот  барыни  в  цветастых  кокошниках, а вот  павлины  с  нарядными  хвостам!  А  сделаны дымковские игрушки из глины.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cdn.tipsboard.ru/images/kak_poyavilas_dimkovskaya_igrushka_istoriya_dlya_detej_i_vzroslih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556792"/>
            <a:ext cx="3657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730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Corbel</vt:lpstr>
      <vt:lpstr>Gill Sans MT</vt:lpstr>
      <vt:lpstr>Verdana</vt:lpstr>
      <vt:lpstr>Wingdings 2</vt:lpstr>
      <vt:lpstr>Солнцестояние</vt:lpstr>
      <vt:lpstr>Русские народные промыслы</vt:lpstr>
      <vt:lpstr>Гжель</vt:lpstr>
      <vt:lpstr>Городецкая роспись</vt:lpstr>
      <vt:lpstr>Хохлома</vt:lpstr>
      <vt:lpstr>Жостовская роспись</vt:lpstr>
      <vt:lpstr>Дымковская игрушка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промыслы</dc:title>
  <dc:creator>Евгений Панурьв</dc:creator>
  <cp:lastModifiedBy>Аркадий</cp:lastModifiedBy>
  <cp:revision>5</cp:revision>
  <dcterms:created xsi:type="dcterms:W3CDTF">2017-06-24T17:58:06Z</dcterms:created>
  <dcterms:modified xsi:type="dcterms:W3CDTF">2022-05-04T09:26:40Z</dcterms:modified>
</cp:coreProperties>
</file>