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2" r:id="rId14"/>
    <p:sldId id="283" r:id="rId15"/>
    <p:sldId id="267" r:id="rId16"/>
    <p:sldId id="268" r:id="rId17"/>
    <p:sldId id="284" r:id="rId18"/>
    <p:sldId id="285" r:id="rId19"/>
    <p:sldId id="269" r:id="rId20"/>
    <p:sldId id="286" r:id="rId21"/>
    <p:sldId id="290" r:id="rId22"/>
    <p:sldId id="271" r:id="rId23"/>
    <p:sldId id="272" r:id="rId24"/>
    <p:sldId id="287" r:id="rId25"/>
    <p:sldId id="273" r:id="rId26"/>
    <p:sldId id="274" r:id="rId27"/>
    <p:sldId id="288" r:id="rId28"/>
    <p:sldId id="275" r:id="rId29"/>
    <p:sldId id="276" r:id="rId30"/>
    <p:sldId id="291" r:id="rId31"/>
    <p:sldId id="29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9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6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6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A0E3-76AA-4C51-BC37-2AA5DB5AECD7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D9B5-DC62-4061-A05C-6F152C67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6" y="0"/>
            <a:ext cx="861557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3567" y="0"/>
            <a:ext cx="4320208" cy="6769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воспитатель д/с №5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Баринова Альбина Александровна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9875" y="5825692"/>
            <a:ext cx="7543800" cy="10598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775" y="5679691"/>
            <a:ext cx="9144000" cy="1054146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Путешествие в цирк!</a:t>
            </a:r>
          </a:p>
        </p:txBody>
      </p:sp>
    </p:spTree>
    <p:extLst>
      <p:ext uri="{BB962C8B-B14F-4D97-AF65-F5344CB8AC3E}">
        <p14:creationId xmlns:p14="http://schemas.microsoft.com/office/powerpoint/2010/main" val="39153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999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Палочкой помашет —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Хищники пляшут.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Нахмурит лицо —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Лев прыгнет в кольцо.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Он что, регулировщик?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Нет, это … .</a:t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(Дрессировщик)</a:t>
            </a:r>
            <a:endParaRPr lang="ru-RU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" y="2095848"/>
            <a:ext cx="3143251" cy="42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95" y="0"/>
            <a:ext cx="9464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3" y="0"/>
            <a:ext cx="11085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6" y="0"/>
            <a:ext cx="10092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3218" y="1710892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dirty="0"/>
              <a:t>У него в горшке змея,</a:t>
            </a:r>
            <a:br>
              <a:rPr lang="ru-RU" sz="3600" dirty="0"/>
            </a:br>
            <a:r>
              <a:rPr lang="ru-RU" sz="3600" dirty="0"/>
              <a:t>А в руках свирель,</a:t>
            </a:r>
            <a:br>
              <a:rPr lang="ru-RU" sz="3600" dirty="0"/>
            </a:br>
            <a:r>
              <a:rPr lang="ru-RU" sz="3600" dirty="0"/>
              <a:t>Дует он в неё не зря,</a:t>
            </a:r>
            <a:br>
              <a:rPr lang="ru-RU" sz="3600" dirty="0"/>
            </a:br>
            <a:r>
              <a:rPr lang="ru-RU" sz="3600" dirty="0"/>
              <a:t>Заклинает змей!</a:t>
            </a:r>
            <a:br>
              <a:rPr lang="ru-RU" sz="3600" dirty="0"/>
            </a:br>
            <a:r>
              <a:rPr lang="ru-RU" sz="3600" dirty="0"/>
              <a:t>Кто это?..</a:t>
            </a:r>
            <a:br>
              <a:rPr lang="ru-RU" sz="3600" dirty="0"/>
            </a:br>
            <a:r>
              <a:rPr lang="ru-RU" sz="3600" i="1" dirty="0"/>
              <a:t>(Факир)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2750993"/>
            <a:ext cx="2895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2" y="0"/>
            <a:ext cx="7917873" cy="6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51955"/>
            <a:ext cx="9185564" cy="6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54"/>
            <a:ext cx="8721436" cy="68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9656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dirty="0"/>
              <a:t>В воздух он мячи кидает.</a:t>
            </a:r>
            <a:br>
              <a:rPr lang="ru-RU" sz="3600" dirty="0"/>
            </a:br>
            <a:r>
              <a:rPr lang="ru-RU" sz="3600" dirty="0"/>
              <a:t>Знаем точно: все поймает,</a:t>
            </a:r>
            <a:br>
              <a:rPr lang="ru-RU" sz="3600" dirty="0"/>
            </a:br>
            <a:r>
              <a:rPr lang="ru-RU" sz="3600" dirty="0"/>
              <a:t>Не уронит ни один,</a:t>
            </a:r>
            <a:br>
              <a:rPr lang="ru-RU" sz="3600" dirty="0"/>
            </a:br>
            <a:r>
              <a:rPr lang="ru-RU" sz="3600" dirty="0"/>
              <a:t>В цирке он такой один.</a:t>
            </a:r>
            <a:br>
              <a:rPr lang="ru-RU" sz="3600" dirty="0"/>
            </a:br>
            <a:r>
              <a:rPr lang="ru-RU" sz="3600" i="1" dirty="0"/>
              <a:t>(Жонглер)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66" y="3368244"/>
            <a:ext cx="2381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181" y="962747"/>
            <a:ext cx="9116291" cy="5271797"/>
          </a:xfrm>
        </p:spPr>
        <p:txBody>
          <a:bodyPr>
            <a:noAutofit/>
          </a:bodyPr>
          <a:lstStyle/>
          <a:p>
            <a:r>
              <a:rPr lang="ru-RU" sz="3600" dirty="0"/>
              <a:t>Все глядят на середину</a:t>
            </a:r>
            <a:br>
              <a:rPr lang="ru-RU" sz="3600" dirty="0"/>
            </a:br>
            <a:r>
              <a:rPr lang="ru-RU" sz="3600" dirty="0"/>
              <a:t>В середине — волшебство:</a:t>
            </a:r>
            <a:br>
              <a:rPr lang="ru-RU" sz="3600" dirty="0"/>
            </a:br>
            <a:r>
              <a:rPr lang="ru-RU" sz="3600" dirty="0"/>
              <a:t>Там чудак зайчишку вынул</a:t>
            </a:r>
            <a:br>
              <a:rPr lang="ru-RU" sz="3600" dirty="0"/>
            </a:br>
            <a:r>
              <a:rPr lang="ru-RU" sz="3600" dirty="0"/>
              <a:t>Из кармана своего.</a:t>
            </a:r>
            <a:br>
              <a:rPr lang="ru-RU" sz="3600" dirty="0"/>
            </a:br>
            <a:r>
              <a:rPr lang="ru-RU" sz="3600" dirty="0"/>
              <a:t>Там под купол танцовщица</a:t>
            </a:r>
            <a:br>
              <a:rPr lang="ru-RU" sz="3600" dirty="0"/>
            </a:br>
            <a:r>
              <a:rPr lang="ru-RU" sz="3600" dirty="0"/>
              <a:t>Улетела, как синица.</a:t>
            </a:r>
            <a:br>
              <a:rPr lang="ru-RU" sz="3600" dirty="0"/>
            </a:br>
            <a:r>
              <a:rPr lang="ru-RU" sz="3600" dirty="0"/>
              <a:t>Там собачки танцевали…</a:t>
            </a:r>
            <a:br>
              <a:rPr lang="ru-RU" sz="3600" dirty="0"/>
            </a:br>
            <a:r>
              <a:rPr lang="ru-RU" sz="3600" dirty="0"/>
              <a:t>Вы, конечно, там бывали.</a:t>
            </a:r>
            <a:br>
              <a:rPr lang="ru-RU" sz="3600" dirty="0"/>
            </a:br>
            <a:r>
              <a:rPr lang="ru-RU" sz="3600" i="1" dirty="0"/>
              <a:t>(Цирк)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95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id="{0CCD6A77-F713-45C2-A2F5-74C09D87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0"/>
            <a:ext cx="554736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851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0"/>
            <a:ext cx="4565073" cy="6854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4572000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95256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dirty="0"/>
              <a:t>Он под куполом летает</a:t>
            </a:r>
            <a:br>
              <a:rPr lang="ru-RU" sz="3600" dirty="0"/>
            </a:br>
            <a:r>
              <a:rPr lang="ru-RU" sz="3600" dirty="0"/>
              <a:t>У ребят над головой.</a:t>
            </a:r>
            <a:br>
              <a:rPr lang="ru-RU" sz="3600" dirty="0"/>
            </a:br>
            <a:r>
              <a:rPr lang="ru-RU" sz="3600" dirty="0"/>
              <a:t>По канату прошагает.</a:t>
            </a:r>
            <a:br>
              <a:rPr lang="ru-RU" sz="3600" dirty="0"/>
            </a:br>
            <a:r>
              <a:rPr lang="ru-RU" sz="3600" dirty="0"/>
              <a:t>Может выгнуться дугой.</a:t>
            </a:r>
            <a:br>
              <a:rPr lang="ru-RU" sz="3600" dirty="0"/>
            </a:br>
            <a:r>
              <a:rPr lang="ru-RU" sz="3600" dirty="0"/>
              <a:t>Будет прыгать, кувыркаться,</a:t>
            </a:r>
            <a:br>
              <a:rPr lang="ru-RU" sz="3600" dirty="0"/>
            </a:br>
            <a:r>
              <a:rPr lang="ru-RU" sz="3600" dirty="0"/>
              <a:t>Ловко сядет на шпагат.</a:t>
            </a:r>
            <a:br>
              <a:rPr lang="ru-RU" sz="3600" dirty="0"/>
            </a:br>
            <a:r>
              <a:rPr lang="ru-RU" sz="3600" dirty="0"/>
              <a:t>Здесь не трудно догадаться</a:t>
            </a:r>
            <a:br>
              <a:rPr lang="ru-RU" sz="3600" dirty="0"/>
            </a:br>
            <a:r>
              <a:rPr lang="ru-RU" sz="3600" dirty="0"/>
              <a:t>Он умелый … .</a:t>
            </a:r>
            <a:br>
              <a:rPr lang="ru-RU" sz="3600" dirty="0"/>
            </a:br>
            <a:r>
              <a:rPr lang="ru-RU" sz="3600" i="1" dirty="0"/>
              <a:t>(Акробат)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" y="2533520"/>
            <a:ext cx="2295092" cy="34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1" y="0"/>
            <a:ext cx="10373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3218" y="1981056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dirty="0"/>
              <a:t>Волшебник, маг и чародей,</a:t>
            </a:r>
            <a:br>
              <a:rPr lang="ru-RU" sz="3600" dirty="0"/>
            </a:br>
            <a:r>
              <a:rPr lang="ru-RU" sz="3600" dirty="0"/>
              <a:t>Любимец взрослых и детей.</a:t>
            </a:r>
            <a:br>
              <a:rPr lang="ru-RU" sz="3600" dirty="0"/>
            </a:br>
            <a:r>
              <a:rPr lang="ru-RU" sz="3600" dirty="0"/>
              <a:t>Едва он палочкой взмахнет</a:t>
            </a:r>
            <a:br>
              <a:rPr lang="ru-RU" sz="3600" dirty="0"/>
            </a:br>
            <a:r>
              <a:rPr lang="ru-RU" sz="3600" dirty="0"/>
              <a:t>И чудо вдруг произойдет.</a:t>
            </a:r>
            <a:br>
              <a:rPr lang="ru-RU" sz="3600" dirty="0"/>
            </a:br>
            <a:r>
              <a:rPr lang="ru-RU" sz="3600" i="1" dirty="0"/>
              <a:t>(Фокусник)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53" y="2575214"/>
            <a:ext cx="2534756" cy="33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0"/>
            <a:ext cx="11700163" cy="68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32" y="583096"/>
            <a:ext cx="5347252" cy="534725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2024F0-5D31-4477-9EC0-42B216C15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6" y="583096"/>
            <a:ext cx="6121760" cy="5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910" y="1710892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dirty="0"/>
              <a:t>Я люблю смешить людей,</a:t>
            </a:r>
            <a:br>
              <a:rPr lang="ru-RU" sz="3600" dirty="0"/>
            </a:br>
            <a:r>
              <a:rPr lang="ru-RU" sz="3600" dirty="0"/>
              <a:t>А особенно детей.</a:t>
            </a:r>
            <a:br>
              <a:rPr lang="ru-RU" sz="3600" dirty="0"/>
            </a:br>
            <a:r>
              <a:rPr lang="ru-RU" sz="3600" dirty="0"/>
              <a:t>Выйти на манеж я рад,</a:t>
            </a:r>
            <a:br>
              <a:rPr lang="ru-RU" sz="3600" dirty="0"/>
            </a:br>
            <a:r>
              <a:rPr lang="ru-RU" sz="3600" dirty="0"/>
              <a:t>Чтоб повеселить ребят.</a:t>
            </a:r>
            <a:br>
              <a:rPr lang="ru-RU" sz="3600" dirty="0"/>
            </a:br>
            <a:r>
              <a:rPr lang="ru-RU" sz="3600" dirty="0"/>
              <a:t>В цирке встретить меня можно,</a:t>
            </a:r>
            <a:br>
              <a:rPr lang="ru-RU" sz="3600" dirty="0"/>
            </a:br>
            <a:r>
              <a:rPr lang="ru-RU" sz="3600" dirty="0"/>
              <a:t>Догадались, кто я?..</a:t>
            </a:r>
            <a:br>
              <a:rPr lang="ru-RU" sz="3600" dirty="0"/>
            </a:br>
            <a:r>
              <a:rPr lang="ru-RU" sz="3600" i="1" dirty="0"/>
              <a:t>(Клоун)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7015"/>
            <a:ext cx="2313709" cy="25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9" y="0"/>
            <a:ext cx="4749511" cy="6877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ABA16-402D-40EA-B189-21D5FFBB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>
          <a:xfrm>
            <a:off x="5453000" y="402336"/>
            <a:ext cx="6740588" cy="61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216" y="-1"/>
            <a:ext cx="5487783" cy="629689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  <a:ea typeface="Batang" pitchFamily="18" charset="-127"/>
              </a:rPr>
              <a:t>Первые стационарные цирки появились в Древнем Риме, и представляли собой эллипсовидную арену огромного размера с трибунами, располагавшимися по трем сторонам овала </a:t>
            </a:r>
            <a:br>
              <a:rPr lang="ru-RU" sz="3600" dirty="0">
                <a:latin typeface="+mn-lt"/>
                <a:ea typeface="Batang" pitchFamily="18" charset="-127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1557412"/>
            <a:ext cx="5857705" cy="37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8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891" y="19374"/>
            <a:ext cx="11898217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 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Попрошу тех, кто любит игры и шутки, говорить громко - Я!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любит игры?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любит мультики?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Жевательные резинки?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Стирательные резинки?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корзинки?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кто любит пирожное?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мороженое?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шоколад?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мармелад?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кто любит клад?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когда ругают?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любит загорать?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любит кушать?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Купаться в грязной луже?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не моет уши?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кто любит петь?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2" y="2729346"/>
            <a:ext cx="333375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73" y="993036"/>
            <a:ext cx="3235036" cy="48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FCF77-58DF-43A4-9F50-B910D87358F4}"/>
              </a:ext>
            </a:extLst>
          </p:cNvPr>
          <p:cNvSpPr txBox="1"/>
          <p:nvPr/>
        </p:nvSpPr>
        <p:spPr>
          <a:xfrm>
            <a:off x="1007165" y="0"/>
            <a:ext cx="10177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C5A497-AA47-49D9-879A-69C58875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1" b="94398" l="4286" r="97857">
                        <a14:foregroundMark x1="39286" y1="7271" x2="59048" y2="4768"/>
                        <a14:foregroundMark x1="59048" y1="4768" x2="59286" y2="4768"/>
                        <a14:foregroundMark x1="92976" y1="48272" x2="94171" y2="56157"/>
                        <a14:foregroundMark x1="69656" y1="91601" x2="56548" y2="93206"/>
                        <a14:foregroundMark x1="56548" y1="93206" x2="37619" y2="89273"/>
                        <a14:foregroundMark x1="37619" y1="89273" x2="10952" y2="72586"/>
                        <a14:foregroundMark x1="10952" y1="72586" x2="8929" y2="68892"/>
                        <a14:foregroundMark x1="11786" y1="55304" x2="38095" y2="74732"/>
                        <a14:foregroundMark x1="38095" y1="74732" x2="48333" y2="78903"/>
                        <a14:foregroundMark x1="48333" y1="78903" x2="58810" y2="79857"/>
                        <a14:foregroundMark x1="58810" y1="79857" x2="67143" y2="77831"/>
                        <a14:foregroundMark x1="67143" y1="77831" x2="81429" y2="67819"/>
                        <a14:foregroundMark x1="81429" y1="67819" x2="86786" y2="58284"/>
                        <a14:foregroundMark x1="89762" y1="31228" x2="95711" y2="42302"/>
                        <a14:foregroundMark x1="93749" y1="57693" x2="92976" y2="58045"/>
                        <a14:foregroundMark x1="4524" y1="43981" x2="4286" y2="53159"/>
                        <a14:foregroundMark x1="4286" y1="53159" x2="5714" y2="57807"/>
                        <a14:foregroundMark x1="41548" y1="91418" x2="50357" y2="94875"/>
                        <a14:foregroundMark x1="50357" y1="94875" x2="59286" y2="94517"/>
                        <a14:foregroundMark x1="59286" y1="94517" x2="60238" y2="93921"/>
                        <a14:foregroundMark x1="36548" y1="42551" x2="38452" y2="46841"/>
                        <a14:foregroundMark x1="44524" y1="3933" x2="53214" y2="5006"/>
                        <a14:foregroundMark x1="53214" y1="5006" x2="57262" y2="4291"/>
                        <a14:backgroundMark x1="96310" y1="42074" x2="99643" y2="50417"/>
                        <a14:backgroundMark x1="99643" y1="50417" x2="98690" y2="59833"/>
                        <a14:backgroundMark x1="96310" y1="56019" x2="89524" y2="80691"/>
                        <a14:backgroundMark x1="89524" y1="80691" x2="77738" y2="89631"/>
                        <a14:backgroundMark x1="74762" y1="90346" x2="69524" y2="94160"/>
                        <a14:backgroundMark x1="75714" y1="88558" x2="78452" y2="91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032336"/>
            <a:ext cx="5832405" cy="58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8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873" y="1454728"/>
            <a:ext cx="9144000" cy="3990109"/>
          </a:xfrm>
        </p:spPr>
        <p:txBody>
          <a:bodyPr>
            <a:noAutofit/>
          </a:bodyPr>
          <a:lstStyle/>
          <a:p>
            <a:pPr fontAlgn="base"/>
            <a:r>
              <a:rPr lang="ru-RU" sz="3600" dirty="0">
                <a:latin typeface="+mn-lt"/>
              </a:rPr>
              <a:t>Что необычного в здании цирка?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Столы вместо кресел? Иль в куполе дырка?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Да нет же! Смотрите, здесь чудная сцена!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Она круглой формы! Что это?..</a:t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(Арена)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3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27910" y="1953635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Они не птицы, но летают,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В знакомом тебе цирке выступают.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Сначала на арене трюки показывают,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А потом под купол взлетают.</a:t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(Воздушные акробаты)</a:t>
            </a:r>
            <a:endParaRPr lang="ru-RU" sz="36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" y="3206321"/>
            <a:ext cx="1953489" cy="29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80" y="0"/>
            <a:ext cx="465236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7" y="0"/>
            <a:ext cx="4280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190" y="-2686192"/>
            <a:ext cx="6819618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С шестом идет наперевес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Он по канату лихо.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Вдруг замолчал конферансье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И в зале стало тихо…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Шквал аплодисментов вызвал вдруг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Блестяще выполненный трюк.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(Канатоходец)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0" y="3766705"/>
            <a:ext cx="2381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2" y="-31173"/>
            <a:ext cx="4592782" cy="6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505</Words>
  <Application>Microsoft Office PowerPoint</Application>
  <PresentationFormat>Широкоэкранный</PresentationFormat>
  <Paragraphs>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Путешествие в цирк!</vt:lpstr>
      <vt:lpstr>Презентация PowerPoint</vt:lpstr>
      <vt:lpstr>Первые стационарные цирки появились в Древнем Риме, и представляли собой эллипсовидную арену огромного размера с трибунами, располагавшимися по трем сторонам овала  </vt:lpstr>
      <vt:lpstr>Что необычного в здании цирка? Столы вместо кресел? Иль в куполе дырка? Да нет же! Смотрите, здесь чудная сцена! Она круглой формы! Что это?.. (Арена)  </vt:lpstr>
      <vt:lpstr>Презентация PowerPoint</vt:lpstr>
      <vt:lpstr>Они не птицы, но летают, В знакомом тебе цирке выступают. Сначала на арене трюки показывают, А потом под купол взлетают. (Воздушные акробаты)</vt:lpstr>
      <vt:lpstr>Презентация PowerPoint</vt:lpstr>
      <vt:lpstr>С шестом идет наперевес Он по канату лихо. Вдруг замолчал конферансье И в зале стало тихо… Шквал аплодисментов вызвал вдруг Блестяще выполненный трюк. (Канатоходец)</vt:lpstr>
      <vt:lpstr>Презентация PowerPoint</vt:lpstr>
      <vt:lpstr>Палочкой помашет — Хищники пляшут. Нахмурит лицо — Лев прыгнет в кольцо. Он что, регулировщик? Нет, это … . (Дрессировщик)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цирк!</dc:title>
  <dc:creator>Windows User</dc:creator>
  <cp:lastModifiedBy>Аркадий</cp:lastModifiedBy>
  <cp:revision>11</cp:revision>
  <dcterms:created xsi:type="dcterms:W3CDTF">2021-03-31T17:20:18Z</dcterms:created>
  <dcterms:modified xsi:type="dcterms:W3CDTF">2022-05-04T09:20:53Z</dcterms:modified>
</cp:coreProperties>
</file>