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59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</a:rPr>
              <a:t>«</a:t>
            </a:r>
            <a:r>
              <a:rPr lang="ru-RU" sz="8000" b="1" i="1" dirty="0" smtClean="0">
                <a:solidFill>
                  <a:srgbClr val="FF0000"/>
                </a:solidFill>
              </a:rPr>
              <a:t>Как провести свободное время </a:t>
            </a:r>
            <a:r>
              <a:rPr lang="ru-RU" sz="8000" b="1" i="1" dirty="0" smtClean="0">
                <a:solidFill>
                  <a:srgbClr val="FF0000"/>
                </a:solidFill>
              </a:rPr>
              <a:t>      с </a:t>
            </a:r>
            <a:r>
              <a:rPr lang="ru-RU" sz="8000" b="1" i="1" dirty="0" smtClean="0">
                <a:solidFill>
                  <a:srgbClr val="FF0000"/>
                </a:solidFill>
              </a:rPr>
              <a:t>семьёй» </a:t>
            </a:r>
            <a:endParaRPr lang="ru-RU" sz="8000" b="1" i="1" dirty="0" smtClean="0">
              <a:solidFill>
                <a:srgbClr val="FF0000"/>
              </a:solidFill>
            </a:endParaRPr>
          </a:p>
          <a:p>
            <a:endParaRPr lang="ru-RU" sz="3200" b="1" i="1" dirty="0" smtClean="0">
              <a:solidFill>
                <a:srgbClr val="FF0000"/>
              </a:solidFill>
            </a:endParaRPr>
          </a:p>
          <a:p>
            <a:endParaRPr lang="ru-RU" sz="3200" b="1" i="1" dirty="0" smtClean="0">
              <a:solidFill>
                <a:srgbClr val="FF0000"/>
              </a:solidFill>
            </a:endParaRPr>
          </a:p>
          <a:p>
            <a:endParaRPr lang="ru-RU" sz="3200" b="1" i="1" dirty="0" smtClean="0">
              <a:solidFill>
                <a:srgbClr val="FF0000"/>
              </a:solidFill>
            </a:endParaRPr>
          </a:p>
          <a:p>
            <a:r>
              <a:rPr lang="ru-RU" sz="3200" b="1" i="1" dirty="0" smtClean="0">
                <a:solidFill>
                  <a:schemeClr val="bg1"/>
                </a:solidFill>
              </a:rPr>
              <a:t>консультация </a:t>
            </a:r>
            <a:r>
              <a:rPr lang="ru-RU" sz="3200" b="1" i="1" dirty="0" smtClean="0">
                <a:solidFill>
                  <a:schemeClr val="bg1"/>
                </a:solidFill>
              </a:rPr>
              <a:t>для </a:t>
            </a:r>
            <a:r>
              <a:rPr lang="ru-RU" sz="3200" b="1" i="1" dirty="0" smtClean="0">
                <a:solidFill>
                  <a:schemeClr val="bg1"/>
                </a:solidFill>
              </a:rPr>
              <a:t>родителей</a:t>
            </a:r>
            <a:endParaRPr lang="ru-RU" sz="80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329642" cy="4286256"/>
          </a:xfrm>
        </p:spPr>
        <p:txBody>
          <a:bodyPr>
            <a:normAutofit/>
          </a:bodyPr>
          <a:lstStyle/>
          <a:p>
            <a:endParaRPr lang="ru-RU" b="1" i="1" dirty="0" smtClean="0">
              <a:solidFill>
                <a:srgbClr val="0070C0"/>
              </a:solidFill>
            </a:endParaRPr>
          </a:p>
          <a:p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rgbClr val="0070C0"/>
                </a:solidFill>
              </a:rPr>
              <a:t>П</a:t>
            </a:r>
            <a:r>
              <a:rPr lang="ru-RU" b="1" i="1" dirty="0" smtClean="0">
                <a:solidFill>
                  <a:srgbClr val="0070C0"/>
                </a:solidFill>
              </a:rPr>
              <a:t>роводите </a:t>
            </a:r>
            <a:r>
              <a:rPr lang="ru-RU" b="1" i="1" dirty="0" smtClean="0">
                <a:solidFill>
                  <a:srgbClr val="0070C0"/>
                </a:solidFill>
              </a:rPr>
              <a:t>больше времени </a:t>
            </a:r>
            <a:r>
              <a:rPr lang="ru-RU" b="1" i="1" dirty="0" smtClean="0">
                <a:solidFill>
                  <a:srgbClr val="0070C0"/>
                </a:solidFill>
              </a:rPr>
              <a:t> с семьей, как </a:t>
            </a:r>
            <a:r>
              <a:rPr lang="ru-RU" b="1" i="1" dirty="0" smtClean="0">
                <a:solidFill>
                  <a:srgbClr val="0070C0"/>
                </a:solidFill>
              </a:rPr>
              <a:t>бы вы не решили провести воскресный выходной , </a:t>
            </a:r>
            <a:r>
              <a:rPr lang="ru-RU" b="1" i="1" dirty="0" smtClean="0">
                <a:solidFill>
                  <a:srgbClr val="FF0000"/>
                </a:solidFill>
              </a:rPr>
              <a:t>самое главное - это то что вся ваша семья день будет вместе </a:t>
            </a:r>
            <a:r>
              <a:rPr lang="ru-RU" b="1" i="1" dirty="0" smtClean="0">
                <a:solidFill>
                  <a:srgbClr val="0070C0"/>
                </a:solidFill>
              </a:rPr>
              <a:t>и на семейном климате это отразится только благоприятным образом!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pic>
        <p:nvPicPr>
          <p:cNvPr id="5123" name="Picture 3" descr="C:\Users\admin\Desktop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0"/>
            <a:ext cx="6143668" cy="3571877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2143116"/>
          </a:xfrm>
        </p:spPr>
        <p:txBody>
          <a:bodyPr>
            <a:normAutofit fontScale="90000"/>
          </a:bodyPr>
          <a:lstStyle/>
          <a:p>
            <a:r>
              <a:rPr lang="ru-RU" sz="8000" b="1" i="1" dirty="0" smtClean="0"/>
              <a:t>   </a:t>
            </a:r>
            <a:r>
              <a:rPr lang="ru-RU" sz="8000" b="1" i="1" dirty="0" smtClean="0">
                <a:solidFill>
                  <a:srgbClr val="FF0000"/>
                </a:solidFill>
              </a:rPr>
              <a:t>Семья,          главное в жизни!!!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650085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Цель:</a:t>
            </a:r>
          </a:p>
          <a:p>
            <a:pPr>
              <a:buNone/>
            </a:pPr>
            <a:r>
              <a:rPr lang="ru-RU" dirty="0"/>
              <a:t> </a:t>
            </a:r>
            <a:r>
              <a:rPr lang="ru-RU" b="1" dirty="0" smtClean="0"/>
              <a:t>   </a:t>
            </a:r>
            <a:r>
              <a:rPr lang="ru-RU" b="1" i="1" dirty="0" smtClean="0">
                <a:solidFill>
                  <a:srgbClr val="0070C0"/>
                </a:solidFill>
              </a:rPr>
              <a:t>Актуализировать </a:t>
            </a:r>
            <a:r>
              <a:rPr lang="ru-RU" b="1" i="1" dirty="0">
                <a:solidFill>
                  <a:srgbClr val="0070C0"/>
                </a:solidFill>
              </a:rPr>
              <a:t>потребность в планировании досуга семьи с учетом индивидуальных потребностей и интересов </a:t>
            </a:r>
            <a:r>
              <a:rPr lang="ru-RU" b="1" i="1" dirty="0" smtClean="0">
                <a:solidFill>
                  <a:srgbClr val="0070C0"/>
                </a:solidFill>
              </a:rPr>
              <a:t>ребенка.</a:t>
            </a:r>
            <a:endParaRPr lang="ru-RU" b="1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Задачи:</a:t>
            </a:r>
          </a:p>
          <a:p>
            <a:r>
              <a:rPr lang="ru-RU" sz="2800" b="1" i="1" dirty="0">
                <a:solidFill>
                  <a:srgbClr val="0070C0"/>
                </a:solidFill>
              </a:rPr>
              <a:t>Познакомить родителей с особенностями организации свободного времени детей </a:t>
            </a:r>
            <a:r>
              <a:rPr lang="ru-RU" sz="2800" b="1" i="1" dirty="0" smtClean="0">
                <a:solidFill>
                  <a:srgbClr val="0070C0"/>
                </a:solidFill>
              </a:rPr>
              <a:t>учитывая </a:t>
            </a:r>
            <a:r>
              <a:rPr lang="ru-RU" sz="2800" b="1" i="1" dirty="0">
                <a:solidFill>
                  <a:srgbClr val="0070C0"/>
                </a:solidFill>
              </a:rPr>
              <a:t>особенности темперамента ребенка.</a:t>
            </a:r>
          </a:p>
          <a:p>
            <a:r>
              <a:rPr lang="ru-RU" sz="2800" b="1" i="1" dirty="0" smtClean="0">
                <a:solidFill>
                  <a:srgbClr val="0070C0"/>
                </a:solidFill>
              </a:rPr>
              <a:t>Обогащение </a:t>
            </a:r>
            <a:r>
              <a:rPr lang="ru-RU" sz="2800" b="1" i="1" dirty="0">
                <a:solidFill>
                  <a:srgbClr val="0070C0"/>
                </a:solidFill>
              </a:rPr>
              <a:t>отношения детей и родителей опытом эмоционально-насыщенного общения.</a:t>
            </a:r>
          </a:p>
          <a:p>
            <a:pPr>
              <a:buNone/>
            </a:pPr>
            <a:endParaRPr lang="ru-RU" sz="2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428868"/>
          </a:xfrm>
        </p:spPr>
        <p:txBody>
          <a:bodyPr>
            <a:noAutofit/>
          </a:bodyPr>
          <a:lstStyle/>
          <a:p>
            <a:pPr fontAlgn="base"/>
            <a:endParaRPr lang="ru-RU" sz="2000" b="1" i="1" dirty="0" smtClean="0">
              <a:solidFill>
                <a:srgbClr val="0070C0"/>
              </a:solidFill>
            </a:endParaRPr>
          </a:p>
          <a:p>
            <a:pPr fontAlgn="base"/>
            <a:r>
              <a:rPr lang="ru-RU" sz="2800" b="1" i="1" dirty="0" smtClean="0">
                <a:solidFill>
                  <a:srgbClr val="0070C0"/>
                </a:solidFill>
              </a:rPr>
              <a:t>Сегодняшняя реальность такова, что все постоянно заняты: дети учебой , родители работой, единственное </a:t>
            </a:r>
            <a:r>
              <a:rPr lang="ru-RU" sz="2800" b="1" i="1" dirty="0" smtClean="0">
                <a:solidFill>
                  <a:srgbClr val="FF0000"/>
                </a:solidFill>
              </a:rPr>
              <a:t>время когда семье удается собраться вместе - только выходные.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6146" name="Picture 2" descr="C:\Users\admin\Desktop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754313"/>
            <a:ext cx="7029474" cy="3708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ульшат\Desktop\post-215185-13126630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0"/>
            <a:ext cx="4500594" cy="3071810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endParaRPr lang="ru-RU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70C0"/>
                </a:solidFill>
              </a:rPr>
              <a:t>    </a:t>
            </a:r>
            <a:endParaRPr lang="ru-RU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Как </a:t>
            </a:r>
            <a:r>
              <a:rPr lang="ru-RU" sz="3200" b="1" i="1" dirty="0" smtClean="0">
                <a:solidFill>
                  <a:srgbClr val="0070C0"/>
                </a:solidFill>
              </a:rPr>
              <a:t>бы вы не решили провести воскресный выходной , </a:t>
            </a:r>
            <a:r>
              <a:rPr lang="ru-RU" sz="3200" b="1" i="1" dirty="0" smtClean="0">
                <a:solidFill>
                  <a:srgbClr val="FF0000"/>
                </a:solidFill>
              </a:rPr>
              <a:t>самое главное - это то что вся ваша семья день будет вместе</a:t>
            </a:r>
            <a:r>
              <a:rPr lang="ru-RU" sz="3200" b="1" i="1" dirty="0" smtClean="0">
                <a:solidFill>
                  <a:srgbClr val="0070C0"/>
                </a:solidFill>
              </a:rPr>
              <a:t> и на семейном климате это отразится только благоприятным </a:t>
            </a:r>
            <a:br>
              <a:rPr lang="ru-RU" sz="3200" b="1" i="1" dirty="0" smtClean="0">
                <a:solidFill>
                  <a:srgbClr val="0070C0"/>
                </a:solidFill>
              </a:rPr>
            </a:br>
            <a:r>
              <a:rPr lang="ru-RU" sz="3600" b="1" i="1" dirty="0" smtClean="0">
                <a:solidFill>
                  <a:srgbClr val="0070C0"/>
                </a:solidFill>
              </a:rPr>
              <a:t>образом!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3"/>
            <a:ext cx="8858280" cy="3643338"/>
          </a:xfrm>
        </p:spPr>
        <p:txBody>
          <a:bodyPr>
            <a:normAutofit lnSpcReduction="10000"/>
          </a:bodyPr>
          <a:lstStyle/>
          <a:p>
            <a:endParaRPr lang="ru-RU" sz="2000" b="1" i="1" dirty="0" smtClean="0"/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 Не тратьте свой выходной, просиживая в квартире, лучше отправьтесь на природу, </a:t>
            </a:r>
            <a:r>
              <a:rPr lang="ru-RU" sz="2800" b="1" i="1" dirty="0" smtClean="0">
                <a:solidFill>
                  <a:srgbClr val="0070C0"/>
                </a:solidFill>
              </a:rPr>
              <a:t>можно в ближайший городской парк, активные игры и свежий воздух это не только отличный способ провести выходной всей семьей и подышать свежим воздухом, а и размять мышцы, которые </a:t>
            </a:r>
            <a:r>
              <a:rPr lang="ru-RU" sz="2800" b="1" i="1" dirty="0" smtClean="0">
                <a:solidFill>
                  <a:srgbClr val="0070C0"/>
                </a:solidFill>
              </a:rPr>
              <a:t>затекли от </a:t>
            </a:r>
            <a:r>
              <a:rPr lang="ru-RU" sz="2800" b="1" i="1" dirty="0" smtClean="0">
                <a:solidFill>
                  <a:srgbClr val="0070C0"/>
                </a:solidFill>
              </a:rPr>
              <a:t>бесконечного </a:t>
            </a:r>
            <a:r>
              <a:rPr lang="ru-RU" sz="2800" b="1" i="1" dirty="0" smtClean="0">
                <a:solidFill>
                  <a:srgbClr val="0070C0"/>
                </a:solidFill>
              </a:rPr>
              <a:t>сидения за </a:t>
            </a:r>
            <a:r>
              <a:rPr lang="ru-RU" sz="2800" b="1" i="1" dirty="0" smtClean="0">
                <a:solidFill>
                  <a:srgbClr val="0070C0"/>
                </a:solidFill>
              </a:rPr>
              <a:t>компьютером.</a:t>
            </a:r>
          </a:p>
          <a:p>
            <a:pPr>
              <a:buNone/>
            </a:pP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admin\Desktop\lori-0003501420-bigwww8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714752"/>
            <a:ext cx="4368797" cy="2730498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endParaRPr lang="ru-RU" sz="2000" b="1" i="1" dirty="0" smtClean="0"/>
          </a:p>
          <a:p>
            <a:endParaRPr lang="ru-RU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70C0"/>
                </a:solidFill>
              </a:rPr>
              <a:t>Берите велосипеды</a:t>
            </a:r>
            <a:r>
              <a:rPr lang="ru-RU" sz="2800" b="1" i="1" dirty="0" smtClean="0">
                <a:solidFill>
                  <a:srgbClr val="0070C0"/>
                </a:solidFill>
              </a:rPr>
              <a:t>, корзинки для </a:t>
            </a:r>
            <a:r>
              <a:rPr lang="ru-RU" sz="2800" b="1" i="1" dirty="0" smtClean="0">
                <a:solidFill>
                  <a:srgbClr val="0070C0"/>
                </a:solidFill>
              </a:rPr>
              <a:t>                       пикника </a:t>
            </a:r>
            <a:r>
              <a:rPr lang="ru-RU" sz="2800" b="1" i="1" dirty="0" smtClean="0">
                <a:solidFill>
                  <a:srgbClr val="0070C0"/>
                </a:solidFill>
              </a:rPr>
              <a:t>и, как мы уже говорили, отправляйтесь за город или в парк </a:t>
            </a:r>
            <a:r>
              <a:rPr lang="ru-RU" sz="2800" b="1" i="1" dirty="0" smtClean="0">
                <a:solidFill>
                  <a:srgbClr val="0070C0"/>
                </a:solidFill>
              </a:rPr>
              <a:t>.                          </a:t>
            </a:r>
            <a:r>
              <a:rPr lang="ru-RU" sz="2800" b="1" i="1" dirty="0" smtClean="0">
                <a:solidFill>
                  <a:srgbClr val="0070C0"/>
                </a:solidFill>
              </a:rPr>
              <a:t>Но есть одно </a:t>
            </a:r>
            <a:r>
              <a:rPr lang="ru-RU" sz="2800" b="1" i="1" dirty="0" smtClean="0">
                <a:solidFill>
                  <a:srgbClr val="FF0000"/>
                </a:solidFill>
              </a:rPr>
              <a:t>важное условие, </a:t>
            </a:r>
            <a:r>
              <a:rPr lang="ru-RU" sz="2800" b="1" i="1" dirty="0" smtClean="0">
                <a:solidFill>
                  <a:srgbClr val="FF0000"/>
                </a:solidFill>
              </a:rPr>
              <a:t>                 мобильные </a:t>
            </a:r>
            <a:r>
              <a:rPr lang="ru-RU" sz="2800" b="1" i="1" dirty="0" smtClean="0">
                <a:solidFill>
                  <a:srgbClr val="FF0000"/>
                </a:solidFill>
              </a:rPr>
              <a:t>телефоны, планшеты, ноутбуки , ни в коем случае с собой брать не нужно</a:t>
            </a:r>
            <a:r>
              <a:rPr lang="ru-RU" sz="2800" b="1" i="1" dirty="0" smtClean="0">
                <a:solidFill>
                  <a:srgbClr val="FF0000"/>
                </a:solidFill>
              </a:rPr>
              <a:t>.</a:t>
            </a:r>
            <a:endParaRPr lang="ru-RU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   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46" cy="2286001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051" name="Picture 3" descr="C:\Users\admin\Desktop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624548"/>
            <a:ext cx="4429156" cy="2947724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29461"/>
          </a:xfrm>
        </p:spPr>
        <p:txBody>
          <a:bodyPr>
            <a:normAutofit/>
          </a:bodyPr>
          <a:lstStyle/>
          <a:p>
            <a:endParaRPr lang="ru-RU" sz="24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7030A0"/>
                </a:solidFill>
              </a:rPr>
              <a:t>      Но, если все члены семьи единогласно проголосовали за то, чтобы остаться дома, </a:t>
            </a:r>
            <a:r>
              <a:rPr lang="ru-RU" sz="2800" b="1" i="1" dirty="0" smtClean="0">
                <a:solidFill>
                  <a:srgbClr val="FF0000"/>
                </a:solidFill>
              </a:rPr>
              <a:t>приготовьте праздничный ужин</a:t>
            </a:r>
            <a:r>
              <a:rPr lang="ru-RU" sz="2800" b="1" i="1" dirty="0" smtClean="0">
                <a:solidFill>
                  <a:srgbClr val="7030A0"/>
                </a:solidFill>
              </a:rPr>
              <a:t>, испеките какой-нибудь пирог и устройте семейное чаепитие, проведя вечер в теплой душевной семейной обстановке, вы почувствуете в себе новые силы для напряженной                                                  трудовой недели и у каждого в сердце останется    чувство                                                       тепла, единения с                                                любимыми  людьми и                                                                               домашнего уюта.</a:t>
            </a:r>
          </a:p>
          <a:p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4099" name="Picture 3" descr="C:\Users\Гульшат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929066"/>
            <a:ext cx="4286280" cy="292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-357214"/>
            <a:ext cx="5143504" cy="6929486"/>
          </a:xfrm>
        </p:spPr>
        <p:txBody>
          <a:bodyPr>
            <a:normAutofit/>
          </a:bodyPr>
          <a:lstStyle/>
          <a:p>
            <a:endParaRPr lang="ru-RU" b="1" i="1" dirty="0" smtClean="0"/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Устройте </a:t>
            </a:r>
            <a:r>
              <a:rPr lang="ru-RU" sz="2800" b="1" i="1" dirty="0" smtClean="0">
                <a:solidFill>
                  <a:srgbClr val="FF0000"/>
                </a:solidFill>
              </a:rPr>
              <a:t>просмотр фильмов дома</a:t>
            </a:r>
            <a:r>
              <a:rPr lang="ru-RU" sz="2800" b="1" i="1" dirty="0" smtClean="0">
                <a:solidFill>
                  <a:srgbClr val="7030A0"/>
                </a:solidFill>
              </a:rPr>
              <a:t>, пусть каждый выберет тот фильм, который хотел бы посмотреть и тогда темы </a:t>
            </a:r>
            <a:r>
              <a:rPr lang="ru-RU" sz="2800" b="1" i="1" dirty="0" smtClean="0">
                <a:solidFill>
                  <a:srgbClr val="7030A0"/>
                </a:solidFill>
              </a:rPr>
              <a:t>для </a:t>
            </a:r>
            <a:r>
              <a:rPr lang="ru-RU" sz="2800" b="1" i="1" dirty="0" smtClean="0">
                <a:solidFill>
                  <a:srgbClr val="7030A0"/>
                </a:solidFill>
              </a:rPr>
              <a:t>разговоров </a:t>
            </a:r>
            <a:endParaRPr lang="ru-RU" sz="28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7030A0"/>
                </a:solidFill>
              </a:rPr>
              <a:t>во </a:t>
            </a:r>
            <a:r>
              <a:rPr lang="ru-RU" sz="2800" b="1" i="1" dirty="0" smtClean="0">
                <a:solidFill>
                  <a:srgbClr val="7030A0"/>
                </a:solidFill>
              </a:rPr>
              <a:t>время семейных чаепитий вам обеспечены!</a:t>
            </a:r>
          </a:p>
          <a:p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admin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57349">
            <a:off x="3334678" y="2321540"/>
            <a:ext cx="4643438" cy="3573271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5417960-650-1450781814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16294">
            <a:off x="4162232" y="1220455"/>
            <a:ext cx="5258650" cy="3494980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4000496" cy="5929329"/>
          </a:xfrm>
        </p:spPr>
        <p:txBody>
          <a:bodyPr>
            <a:normAutofit/>
          </a:bodyPr>
          <a:lstStyle/>
          <a:p>
            <a:endParaRPr lang="ru-RU" sz="2400" b="1" i="1" dirty="0" smtClean="0"/>
          </a:p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5. </a:t>
            </a:r>
            <a:r>
              <a:rPr lang="ru-RU" sz="2800" b="1" i="1" dirty="0" smtClean="0">
                <a:solidFill>
                  <a:srgbClr val="FF0000"/>
                </a:solidFill>
              </a:rPr>
              <a:t>Для сохранения традиций и семейных ценностей совместные фотографии играют огромную роль</a:t>
            </a:r>
            <a:r>
              <a:rPr lang="ru-RU" sz="2800" b="1" i="1" dirty="0" smtClean="0">
                <a:solidFill>
                  <a:srgbClr val="0070C0"/>
                </a:solidFill>
              </a:rPr>
              <a:t>, </a:t>
            </a:r>
            <a:r>
              <a:rPr lang="ru-RU" sz="2800" b="1" i="1" dirty="0" smtClean="0">
                <a:solidFill>
                  <a:schemeClr val="accent1"/>
                </a:solidFill>
              </a:rPr>
              <a:t>так почему бы вам не устроить </a:t>
            </a:r>
            <a:r>
              <a:rPr lang="ru-RU" sz="2800" b="1" i="1" dirty="0" smtClean="0">
                <a:solidFill>
                  <a:srgbClr val="FF0000"/>
                </a:solidFill>
              </a:rPr>
              <a:t>семейную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фотосессию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 smtClean="0">
                <a:solidFill>
                  <a:srgbClr val="0070C0"/>
                </a:solidFill>
              </a:rPr>
              <a:t>? </a:t>
            </a:r>
            <a:endParaRPr lang="ru-RU" sz="2800" b="1" i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</TotalTime>
  <Words>323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  Семья,          главное в жизни!!!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Гульшат</dc:creator>
  <cp:lastModifiedBy>admin</cp:lastModifiedBy>
  <cp:revision>42</cp:revision>
  <dcterms:created xsi:type="dcterms:W3CDTF">2014-12-14T03:00:33Z</dcterms:created>
  <dcterms:modified xsi:type="dcterms:W3CDTF">2016-09-18T18:07:54Z</dcterms:modified>
</cp:coreProperties>
</file>