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EE478F-F67F-4732-9F49-B857FD6FFCCA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D2F66A-E6A2-4E9F-ABA3-6629DF546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E478F-F67F-4732-9F49-B857FD6FFCCA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2F66A-E6A2-4E9F-ABA3-6629DF546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EEE478F-F67F-4732-9F49-B857FD6FFCCA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D2F66A-E6A2-4E9F-ABA3-6629DF546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E478F-F67F-4732-9F49-B857FD6FFCCA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2F66A-E6A2-4E9F-ABA3-6629DF546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EE478F-F67F-4732-9F49-B857FD6FFCCA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D2F66A-E6A2-4E9F-ABA3-6629DF546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E478F-F67F-4732-9F49-B857FD6FFCCA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2F66A-E6A2-4E9F-ABA3-6629DF546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E478F-F67F-4732-9F49-B857FD6FFCCA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2F66A-E6A2-4E9F-ABA3-6629DF546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E478F-F67F-4732-9F49-B857FD6FFCCA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2F66A-E6A2-4E9F-ABA3-6629DF546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EE478F-F67F-4732-9F49-B857FD6FFCCA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2F66A-E6A2-4E9F-ABA3-6629DF546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E478F-F67F-4732-9F49-B857FD6FFCCA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2F66A-E6A2-4E9F-ABA3-6629DF546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EE478F-F67F-4732-9F49-B857FD6FFCCA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2F66A-E6A2-4E9F-ABA3-6629DF5463F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EE478F-F67F-4732-9F49-B857FD6FFCCA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D2F66A-E6A2-4E9F-ABA3-6629DF546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Здравствуй, Осень золотая</a:t>
            </a:r>
            <a:r>
              <a:rPr lang="ru-RU" sz="2800" dirty="0" smtClean="0"/>
              <a:t>!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5286388"/>
            <a:ext cx="5114778" cy="640608"/>
          </a:xfrm>
        </p:spPr>
        <p:txBody>
          <a:bodyPr/>
          <a:lstStyle/>
          <a:p>
            <a:r>
              <a:rPr lang="ru-RU" dirty="0" smtClean="0"/>
              <a:t>Гр. Матрёшки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Быстро лето улетело</a:t>
            </a:r>
            <a:br>
              <a:rPr lang="ru-RU" sz="2000" dirty="0" smtClean="0"/>
            </a:br>
            <a:r>
              <a:rPr lang="ru-RU" sz="2000" dirty="0" smtClean="0"/>
              <a:t>Перелетной птицей вдаль,</a:t>
            </a:r>
            <a:br>
              <a:rPr lang="ru-RU" sz="2000" dirty="0" smtClean="0"/>
            </a:br>
            <a:r>
              <a:rPr lang="ru-RU" sz="2000" dirty="0" smtClean="0"/>
              <a:t>Осень чудно расстелила</a:t>
            </a:r>
            <a:br>
              <a:rPr lang="ru-RU" sz="2000" dirty="0" smtClean="0"/>
            </a:br>
            <a:r>
              <a:rPr lang="ru-RU" sz="2000" dirty="0" smtClean="0"/>
              <a:t>Увядающую шаль!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1600" dirty="0" smtClean="0"/>
              <a:t>24 октября в нашей группе прошел утренник «Здравствуй, Осень золотая!»</a:t>
            </a:r>
            <a:endParaRPr lang="ru-RU" sz="1600" dirty="0"/>
          </a:p>
        </p:txBody>
      </p:sp>
      <p:pic>
        <p:nvPicPr>
          <p:cNvPr id="5" name="Рисунок 4" descr="IMG-89b5b3b23c2aae80ebe58396b94b5f98-V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l="12486" r="12486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Здравствуйте!</a:t>
            </a:r>
            <a:br>
              <a:rPr lang="ru-RU" sz="2000" dirty="0" smtClean="0"/>
            </a:br>
            <a:r>
              <a:rPr lang="ru-RU" sz="2000" dirty="0" smtClean="0"/>
              <a:t> а вот и я</a:t>
            </a:r>
            <a:br>
              <a:rPr lang="ru-RU" sz="2000" dirty="0" smtClean="0"/>
            </a:br>
            <a:r>
              <a:rPr lang="ru-RU" sz="2000" dirty="0" smtClean="0"/>
              <a:t> Меня вы все узнали?</a:t>
            </a:r>
            <a:br>
              <a:rPr lang="ru-RU" sz="2000" dirty="0" smtClean="0"/>
            </a:br>
            <a:r>
              <a:rPr lang="ru-RU" sz="2000" dirty="0" smtClean="0"/>
              <a:t> Я – Осень золотая!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 гости к нам заходила красавица – осень. Поиграла с нашими детками… И рассказала нам осеннюю сказку…</a:t>
            </a:r>
            <a:endParaRPr lang="ru-RU" sz="1800" dirty="0"/>
          </a:p>
        </p:txBody>
      </p:sp>
      <p:pic>
        <p:nvPicPr>
          <p:cNvPr id="5" name="Рисунок 4" descr="IMG-5d8448d0d312e05d17672ec28bf04953-V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l="21864" r="21864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Весёлый маляр наугад</a:t>
            </a:r>
            <a:br>
              <a:rPr lang="ru-RU" sz="1800" dirty="0" smtClean="0"/>
            </a:br>
            <a:r>
              <a:rPr lang="ru-RU" sz="1800" dirty="0" smtClean="0"/>
              <a:t>Разбрызгал чудесные краски,</a:t>
            </a:r>
            <a:br>
              <a:rPr lang="ru-RU" sz="1800" dirty="0" smtClean="0"/>
            </a:br>
            <a:r>
              <a:rPr lang="ru-RU" sz="1800" dirty="0" smtClean="0"/>
              <a:t>И леса осенний наряд</a:t>
            </a:r>
            <a:br>
              <a:rPr lang="ru-RU" sz="1800" dirty="0" smtClean="0"/>
            </a:br>
            <a:r>
              <a:rPr lang="ru-RU" sz="1800" dirty="0" smtClean="0"/>
              <a:t>Нас манит, как добрая сказка.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Сказка «Репка» на новый лад.</a:t>
            </a:r>
            <a:endParaRPr lang="ru-RU" sz="2000" dirty="0"/>
          </a:p>
        </p:txBody>
      </p:sp>
      <p:pic>
        <p:nvPicPr>
          <p:cNvPr id="5" name="Рисунок 4" descr="IMG-09d7e581a772f7a79689f11e6024c082-V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t="21886" b="21886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IMG-86766b6a640b8c9ba92901239050286f-V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958289">
            <a:off x="3738739" y="357098"/>
            <a:ext cx="3192788" cy="4257051"/>
          </a:xfrm>
          <a:prstGeom prst="rect">
            <a:avLst/>
          </a:prstGeom>
        </p:spPr>
      </p:pic>
      <p:pic>
        <p:nvPicPr>
          <p:cNvPr id="15" name="Рисунок 14" descr="IMG-d747b9aeaeade2a2a5d5a5838bfc0f9f-V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573077">
            <a:off x="5634064" y="2395542"/>
            <a:ext cx="3003729" cy="4004970"/>
          </a:xfrm>
          <a:prstGeom prst="rect">
            <a:avLst/>
          </a:prstGeom>
        </p:spPr>
      </p:pic>
      <p:pic>
        <p:nvPicPr>
          <p:cNvPr id="16" name="Рисунок 15" descr="IMG-b6861520c91725f7decf264fced0bf7c-V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0696909">
            <a:off x="376656" y="2787756"/>
            <a:ext cx="4694746" cy="35210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Стало вдруг светлее вдвое</a:t>
            </a:r>
            <a:br>
              <a:rPr lang="ru-RU" sz="1800" dirty="0" smtClean="0"/>
            </a:br>
            <a:r>
              <a:rPr lang="ru-RU" sz="1800" dirty="0" smtClean="0"/>
              <a:t>Двор как в солнечных лучах</a:t>
            </a:r>
            <a:br>
              <a:rPr lang="ru-RU" sz="1800" dirty="0" smtClean="0"/>
            </a:br>
            <a:r>
              <a:rPr lang="ru-RU" sz="1800" dirty="0" smtClean="0"/>
              <a:t>Это платье золотое</a:t>
            </a:r>
            <a:br>
              <a:rPr lang="ru-RU" sz="1800" dirty="0" smtClean="0"/>
            </a:br>
            <a:r>
              <a:rPr lang="ru-RU" sz="1800" dirty="0" smtClean="0"/>
              <a:t>У берёзы на плечах.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В гости к нам пришла Берёзка – символ нашей России. Загадывала нам загадки. И конечно же мы водили хоровод вокруг березы, вспомнив нашу традицию с древних времен.</a:t>
            </a:r>
            <a:endParaRPr lang="ru-RU" dirty="0"/>
          </a:p>
        </p:txBody>
      </p:sp>
      <p:pic>
        <p:nvPicPr>
          <p:cNvPr id="7" name="Рисунок 6" descr="IMG-687ba1310465b2ce89d8346e14f7038a-V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tretch>
            <a:fillRect/>
          </a:stretch>
        </p:blipFill>
        <p:spPr>
          <a:xfrm rot="21330874">
            <a:off x="577882" y="518813"/>
            <a:ext cx="4361640" cy="581552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571868" y="5500702"/>
            <a:ext cx="2214578" cy="92010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Дети читают стихи</a:t>
            </a:r>
            <a:endParaRPr lang="ru-RU" sz="1600" dirty="0"/>
          </a:p>
        </p:txBody>
      </p:sp>
      <p:pic>
        <p:nvPicPr>
          <p:cNvPr id="5" name="Рисунок 4" descr="IMG-35e09071eea261e7ade5648a375968f8-V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 l="12486" r="12486"/>
          <a:stretch>
            <a:fillRect/>
          </a:stretch>
        </p:blipFill>
        <p:spPr>
          <a:xfrm rot="21435915">
            <a:off x="714348" y="928670"/>
            <a:ext cx="4286280" cy="4286280"/>
          </a:xfrm>
        </p:spPr>
      </p:pic>
      <p:pic>
        <p:nvPicPr>
          <p:cNvPr id="6" name="Рисунок 5" descr="IMG-8f04db04d37a98e72ecf804f83342250-V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77737">
            <a:off x="5087957" y="693740"/>
            <a:ext cx="3571275" cy="4761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5572140"/>
            <a:ext cx="5114778" cy="1101248"/>
          </a:xfrm>
        </p:spPr>
        <p:txBody>
          <a:bodyPr/>
          <a:lstStyle/>
          <a:p>
            <a:r>
              <a:rPr lang="ru-RU" dirty="0" smtClean="0"/>
              <a:t>И завершился наш праздником </a:t>
            </a:r>
            <a:r>
              <a:rPr lang="ru-RU" dirty="0" err="1" smtClean="0"/>
              <a:t>флешмобом</a:t>
            </a:r>
            <a:r>
              <a:rPr lang="ru-RU" dirty="0" smtClean="0"/>
              <a:t>….</a:t>
            </a:r>
            <a:endParaRPr lang="ru-RU" dirty="0"/>
          </a:p>
        </p:txBody>
      </p:sp>
      <p:pic>
        <p:nvPicPr>
          <p:cNvPr id="4" name="Рисунок 3" descr="IMG-1d018e8c48c5c238a49f4bbb3b72448f-V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210938">
            <a:off x="1344294" y="2406004"/>
            <a:ext cx="2839643" cy="3786190"/>
          </a:xfrm>
          <a:prstGeom prst="rect">
            <a:avLst/>
          </a:prstGeom>
        </p:spPr>
      </p:pic>
      <p:pic>
        <p:nvPicPr>
          <p:cNvPr id="5" name="Рисунок 4" descr="IMG-3c1312af777dc2d5a1705fc78834ebc1-V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85852" y="0"/>
            <a:ext cx="4572000" cy="3429000"/>
          </a:xfrm>
          <a:prstGeom prst="rect">
            <a:avLst/>
          </a:prstGeom>
        </p:spPr>
      </p:pic>
      <p:pic>
        <p:nvPicPr>
          <p:cNvPr id="6" name="Рисунок 5" descr="IMG-faa071e17fedb1a70a9bd07dd2d9db03-V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422610">
            <a:off x="5580304" y="1278126"/>
            <a:ext cx="2907076" cy="387610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</TotalTime>
  <Words>102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Здравствуй, Осень золотая!</vt:lpstr>
      <vt:lpstr>Быстро лето улетело Перелетной птицей вдаль, Осень чудно расстелила Увядающую шаль! </vt:lpstr>
      <vt:lpstr> Здравствуйте!  а вот и я  Меня вы все узнали?  Я – Осень золотая! </vt:lpstr>
      <vt:lpstr>Весёлый маляр наугад Разбрызгал чудесные краски, И леса осенний наряд Нас манит, как добрая сказка. </vt:lpstr>
      <vt:lpstr>Слайд 5</vt:lpstr>
      <vt:lpstr>Стало вдруг светлее вдвое Двор как в солнечных лучах Это платье золотое У берёзы на плечах. 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Здравствуй, Осень золотая!</dc:title>
  <dc:creator>Admin</dc:creator>
  <cp:lastModifiedBy>DNS-bazar</cp:lastModifiedBy>
  <cp:revision>12</cp:revision>
  <dcterms:created xsi:type="dcterms:W3CDTF">2017-11-03T00:54:32Z</dcterms:created>
  <dcterms:modified xsi:type="dcterms:W3CDTF">2017-11-07T07:08:20Z</dcterms:modified>
</cp:coreProperties>
</file>