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78" r:id="rId4"/>
    <p:sldId id="258" r:id="rId5"/>
    <p:sldId id="257" r:id="rId6"/>
    <p:sldId id="270" r:id="rId7"/>
    <p:sldId id="260" r:id="rId8"/>
    <p:sldId id="263" r:id="rId9"/>
    <p:sldId id="261" r:id="rId10"/>
    <p:sldId id="273" r:id="rId11"/>
    <p:sldId id="274" r:id="rId12"/>
    <p:sldId id="267" r:id="rId13"/>
    <p:sldId id="269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088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0"/>
            <a:ext cx="8953531" cy="671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3786190"/>
            <a:ext cx="6929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Script" pitchFamily="34" charset="0"/>
              </a:rPr>
              <a:t>Моя толерантная планета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4857760"/>
            <a:ext cx="502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Script" pitchFamily="34" charset="0"/>
              </a:rPr>
              <a:t>Выполнила : воспитатель МБДОУ № 74</a:t>
            </a:r>
          </a:p>
          <a:p>
            <a:r>
              <a:rPr lang="ru-RU" sz="1600" dirty="0" smtClean="0">
                <a:latin typeface="Segoe Script" pitchFamily="34" charset="0"/>
              </a:rPr>
              <a:t>Город Иркутск</a:t>
            </a:r>
          </a:p>
          <a:p>
            <a:r>
              <a:rPr lang="ru-RU" sz="1600" dirty="0" err="1" smtClean="0">
                <a:latin typeface="Segoe Script" pitchFamily="34" charset="0"/>
              </a:rPr>
              <a:t>Новопашина</a:t>
            </a:r>
            <a:r>
              <a:rPr lang="ru-RU" sz="1600" dirty="0" smtClean="0">
                <a:latin typeface="Segoe Script" pitchFamily="34" charset="0"/>
              </a:rPr>
              <a:t> Татьяна Павловна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8 (1)чва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lerantnost-5-6-7-8-9-klas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81" y="0"/>
            <a:ext cx="9180581" cy="68487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4072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07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4071942"/>
            <a:ext cx="814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Segoe Script" pitchFamily="34" charset="0"/>
              </a:rPr>
              <a:t>Спасибо за внимание!!!</a:t>
            </a:r>
            <a:endParaRPr lang="ru-RU" sz="4000" dirty="0">
              <a:solidFill>
                <a:srgbClr val="00B05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5742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4941728423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2571768" cy="4572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191" y="285728"/>
            <a:ext cx="4265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Педагогический портрет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857233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omic Sans MS" pitchFamily="66" charset="0"/>
              </a:rPr>
              <a:t>Новопашина</a:t>
            </a:r>
            <a:r>
              <a:rPr lang="ru-RU" dirty="0" smtClean="0">
                <a:latin typeface="Comic Sans MS" pitchFamily="66" charset="0"/>
              </a:rPr>
              <a:t> Татьяна Павловна</a:t>
            </a:r>
          </a:p>
          <a:p>
            <a:r>
              <a:rPr lang="ru-RU" dirty="0" smtClean="0">
                <a:latin typeface="Comic Sans MS" pitchFamily="66" charset="0"/>
              </a:rPr>
              <a:t>Воспитатель детский сад № 74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2000240"/>
            <a:ext cx="5072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</a:rPr>
              <a:t>Моё жизненное кредо: Впереди ещё целая жизнь, наполненная как хорошим, так и нереально хорошим...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А всё плохое — это лишь прелюдия к счастью...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Улыбайтесь чаще, любите искренне, все будет хорошо!</a:t>
            </a:r>
            <a:endParaRPr lang="ru-RU" dirty="0" err="1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45742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191" y="285728"/>
            <a:ext cx="4265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857233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288" y="1714488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err="1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3" y="1000108"/>
            <a:ext cx="8572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оспитывать толерантное развивать положительное отношение и чувство симпатии ко всем расам и народам, эмоциональную отзывчивость, доброжелательность, начальные социально – ценностные ориентации; 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навыков толерантного поведения.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dirty="0" smtClean="0"/>
              <a:t>       ЗАДАЧИ: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воспитанников с понятием толерантности;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основные черты толерантности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разными, народами, населяющими нашу планету, с элементами их культуры;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воспитывать доброжелательное отношение ко всем народам Земли;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продолжать работу по расширению кругозора детей.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развивать доброжелательные отношения, чувство коллективизма.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85720" y="655060"/>
            <a:ext cx="146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ЦЕЛЬ: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357166"/>
            <a:ext cx="717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Воспитание толерантности у детей старшего дошкольного возраста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_thumb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081"/>
            <a:ext cx="9144000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св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лерантность картинки для де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miLe:) - Фото 18246/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5857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личности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520" y="1916832"/>
            <a:ext cx="3600400" cy="104469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Толерантный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364088" y="1916832"/>
            <a:ext cx="3600400" cy="104469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Интолерантный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путь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3016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 комфортно чувствует себя в окружающей среде, понимает других людей и готов всегда прийти на помощь, человек с доброжелательным отношением к иным культурам, взглядам, традициям.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111552" y="3356992"/>
            <a:ext cx="40324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считающий себя исключительным, с низким уровнем воспитанности, чувством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дискомфортности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существования в окружающей его действительности, желанием власти, непринятием противоположных взглядов, традиций и обычаев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23728" y="1196752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20072" y="1196752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51720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32240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http://allforchildren.ru/img/left0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1304925" cy="490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user_file_583327731038b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</TotalTime>
  <Words>207</Words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21</cp:revision>
  <dcterms:created xsi:type="dcterms:W3CDTF">2017-11-13T06:05:51Z</dcterms:created>
  <dcterms:modified xsi:type="dcterms:W3CDTF">2017-12-18T02:21:03Z</dcterms:modified>
</cp:coreProperties>
</file>