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Семейные традиции и обычаи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«Чтобы вспомнить  какими мы были- загляните в семейный альбом….»</a:t>
            </a:r>
          </a:p>
          <a:p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00042"/>
            <a:ext cx="701724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</a:t>
            </a:r>
            <a:r>
              <a:rPr lang="ru-RU" sz="2800" dirty="0" smtClean="0">
                <a:solidFill>
                  <a:schemeClr val="tx2"/>
                </a:solidFill>
              </a:rPr>
              <a:t>Детский сад- наша вторая семья!!!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Есть особый сад на свете,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Не деревья в нем, а дети!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Он для маленьких ребят,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А зовется детский сад.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Детский сад, детский сад- почему так говорят?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Потому что дружно в нём мы одной семьёй растём!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357562"/>
            <a:ext cx="5939444" cy="32347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485358190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09762">
            <a:off x="561004" y="1283561"/>
            <a:ext cx="4039891" cy="2788419"/>
          </a:xfrm>
          <a:prstGeom prst="rect">
            <a:avLst/>
          </a:prstGeom>
        </p:spPr>
      </p:pic>
      <p:pic>
        <p:nvPicPr>
          <p:cNvPr id="10" name="Рисунок 9" descr="image-0-02-05-4cc115c69e2a739b99056aa3def87bbd911503b62b376e36b01c56121cd2be7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6998">
            <a:off x="5907423" y="849098"/>
            <a:ext cx="2139359" cy="2758507"/>
          </a:xfrm>
          <a:prstGeom prst="rect">
            <a:avLst/>
          </a:prstGeom>
        </p:spPr>
      </p:pic>
      <p:pic>
        <p:nvPicPr>
          <p:cNvPr id="12" name="Рисунок 11" descr="IMG-24129616e1c9cf177ba470c62dde5fd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23410">
            <a:off x="1420170" y="3879233"/>
            <a:ext cx="2723067" cy="2714620"/>
          </a:xfrm>
          <a:prstGeom prst="rect">
            <a:avLst/>
          </a:prstGeom>
        </p:spPr>
      </p:pic>
      <p:pic>
        <p:nvPicPr>
          <p:cNvPr id="13" name="Рисунок 12" descr="DSC_0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07838">
            <a:off x="4250671" y="3111246"/>
            <a:ext cx="4516856" cy="31115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596" y="285728"/>
            <a:ext cx="857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 в любой семье мы дружно отмечаем: Дни Рождения, встречаем Новый Год,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устраиваем «семейные» прогулки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8604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Фотография — это маленькая история, мгновение жизни, сохраненное на память. Наша жизнь быстротечна, дни пролетают за днями, и порой только разглядывая фотографии, мы вспоминаем о разных моментах и наших эмоциях...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Такие моменты можно увидеть только в детском саду….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" name="Рисунок 9" descr="20161103_163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16832"/>
            <a:ext cx="4032448" cy="2159768"/>
          </a:xfrm>
          <a:prstGeom prst="rect">
            <a:avLst/>
          </a:prstGeom>
        </p:spPr>
      </p:pic>
      <p:pic>
        <p:nvPicPr>
          <p:cNvPr id="11" name="Рисунок 10" descr="IMG_20170227_152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63612">
            <a:off x="586074" y="2820508"/>
            <a:ext cx="2797482" cy="3643254"/>
          </a:xfrm>
          <a:prstGeom prst="rect">
            <a:avLst/>
          </a:prstGeom>
        </p:spPr>
      </p:pic>
      <p:pic>
        <p:nvPicPr>
          <p:cNvPr id="12" name="Рисунок 11" descr="IMG_20170227_1613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69878">
            <a:off x="6382861" y="3095542"/>
            <a:ext cx="2318506" cy="35090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126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1561">
            <a:off x="66469" y="1070162"/>
            <a:ext cx="2928926" cy="2786058"/>
          </a:xfrm>
          <a:prstGeom prst="rect">
            <a:avLst/>
          </a:prstGeom>
        </p:spPr>
      </p:pic>
      <p:pic>
        <p:nvPicPr>
          <p:cNvPr id="10" name="Рисунок 9" descr="20161222_083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980728"/>
            <a:ext cx="1716792" cy="2857520"/>
          </a:xfrm>
          <a:prstGeom prst="rect">
            <a:avLst/>
          </a:prstGeom>
        </p:spPr>
      </p:pic>
      <p:pic>
        <p:nvPicPr>
          <p:cNvPr id="11" name="Рисунок 10" descr="DSC_08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0629">
            <a:off x="5214695" y="1087975"/>
            <a:ext cx="3788284" cy="2825579"/>
          </a:xfrm>
          <a:prstGeom prst="rect">
            <a:avLst/>
          </a:prstGeom>
        </p:spPr>
      </p:pic>
      <p:pic>
        <p:nvPicPr>
          <p:cNvPr id="12" name="Рисунок 11" descr="IMG-48d7f9ce285c69a6b9de3cbc26e67d9e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6336">
            <a:off x="1403648" y="3789040"/>
            <a:ext cx="2918128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214290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Как в каждой дружной семье у нас есть родители, которые нас всегда поддерживают.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7410" name="Picture 2" descr="E:\в группу\родители\image-0-02-05-dd6a9a8bebfcfe35a8314b619eea6b22498ff207c4206f15c884caf7d86832e2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92281">
            <a:off x="4788024" y="3717032"/>
            <a:ext cx="2444852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20161111_16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2381">
            <a:off x="145698" y="1380183"/>
            <a:ext cx="3275074" cy="2070589"/>
          </a:xfrm>
          <a:prstGeom prst="rect">
            <a:avLst/>
          </a:prstGeom>
        </p:spPr>
      </p:pic>
      <p:pic>
        <p:nvPicPr>
          <p:cNvPr id="12" name="Рисунок 11" descr="DSC00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836712"/>
            <a:ext cx="2218568" cy="2786082"/>
          </a:xfrm>
          <a:prstGeom prst="rect">
            <a:avLst/>
          </a:prstGeom>
        </p:spPr>
      </p:pic>
      <p:pic>
        <p:nvPicPr>
          <p:cNvPr id="13" name="Рисунок 12" descr="image-0-02-05-ac836a4dc5d474dc64137ad67ec9b8c9a123947e4c80e4c3a26ac4d258d20c06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23910">
            <a:off x="5101975" y="1513938"/>
            <a:ext cx="3923928" cy="2507456"/>
          </a:xfrm>
          <a:prstGeom prst="rect">
            <a:avLst/>
          </a:prstGeom>
        </p:spPr>
      </p:pic>
      <p:pic>
        <p:nvPicPr>
          <p:cNvPr id="14" name="Рисунок 13" descr="20161129_073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295450"/>
            <a:ext cx="2160240" cy="3562550"/>
          </a:xfrm>
          <a:prstGeom prst="rect">
            <a:avLst/>
          </a:prstGeom>
        </p:spPr>
      </p:pic>
      <p:pic>
        <p:nvPicPr>
          <p:cNvPr id="15" name="Рисунок 14" descr="_DSC09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79576">
            <a:off x="3817946" y="3755656"/>
            <a:ext cx="3875305" cy="2701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28572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Семейный фотоальбом — это история, которую обязательно нужно сохранить, это прекрасная традиция, способствующая укреплению семьи.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14290"/>
            <a:ext cx="73861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Семейная фотография имеет свое продолжение в</a:t>
            </a: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семейном альбоме. Каждый отдельно взятый снимок</a:t>
            </a:r>
            <a:r>
              <a:rPr lang="ru-RU" sz="24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 —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целый мир, целая жизнь! </a:t>
            </a:r>
          </a:p>
          <a:p>
            <a:endParaRPr lang="ru-RU" sz="24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Семейные традиции – это интересно и здорово. Не пренебрегайте ими, ведь они сплачивают семью, помогают ей стать единым целым.</a:t>
            </a:r>
            <a:r>
              <a:rPr lang="ru-RU" sz="2400" i="1" dirty="0" smtClean="0"/>
              <a:t> </a:t>
            </a:r>
          </a:p>
          <a:p>
            <a:endParaRPr lang="ru-RU" sz="2400" i="1" dirty="0" smtClean="0"/>
          </a:p>
          <a:p>
            <a:r>
              <a:rPr lang="ru-RU" sz="2400" i="1" dirty="0" smtClean="0">
                <a:solidFill>
                  <a:schemeClr val="tx2"/>
                </a:solidFill>
              </a:rPr>
              <a:t>«Любите свою семью, проводите с ней время вместе, фотографируйте счастливые моменты и будьте счастливы!»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214290"/>
            <a:ext cx="6429420" cy="7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 – это счастье, любовь и удача,</a:t>
            </a:r>
            <a:endParaRPr lang="ru-RU" sz="2400" i="1" dirty="0" smtClean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 – это летом поездки на дачу.</a:t>
            </a:r>
            <a:endParaRPr lang="ru-RU" sz="2400" i="1" dirty="0" smtClean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 – это праздник, семейные даты,</a:t>
            </a:r>
            <a:endParaRPr lang="ru-RU" sz="2400" i="1" dirty="0" smtClean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Подарки, покупки, приятные траты.</a:t>
            </a:r>
            <a:endParaRPr lang="ru-RU" sz="2400" i="1" dirty="0" smtClean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Рождение детей, первый шаг, первый лепет,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Мечты о хорошем, волнение и трепет.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Семья-это труд, друг о друге забота,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 –это много домашней работы.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Семья-это важно!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Семья-это сложно!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Но счастливо жить одному невозможно!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Всегда будьте вместе, любовь берегите,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Обиды и ссоры подальше гоните,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Хочу, чтоб про Вас говорили друзья: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chemeClr val="accent1"/>
                </a:solidFill>
                <a:latin typeface="Helvetica" charset="-52"/>
                <a:ea typeface="Times New Roman" pitchFamily="18" charset="0"/>
                <a:cs typeface="Arial" pitchFamily="34" charset="0"/>
              </a:rPr>
              <a:t>« Какая хорошая Ваша семья!»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1068691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Цель: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Воспитание чувства любви и гордости за свою семью,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чувства уважения к родителям;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Развитие интереса к истории своей семьи,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семейным традициям, родословной; 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Формирование положительного отношения,</a:t>
            </a:r>
          </a:p>
          <a:p>
            <a:pPr lvl="0"/>
            <a:r>
              <a:rPr lang="ru-RU" sz="2400" dirty="0" smtClean="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уважения к семьям свои товарищей.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738619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Традиции и обычаи в семье- сложившиеся  и передаваемые в течении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длительного времени из поколения в поколение обычаи, порядки,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правила поведения.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Семейные традиции создают положительный заряд и хорошие воспоминания на всю жизнь.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Семейные традиции сплачивают семью во круг её общих семейных ценностей, укрепляют её, создают атмосферу творчества, дружелюбия, безопасности, а также  значимости каждого члена семьи.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Традиций не должно быть много! Они должны быть!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428604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С появлением фотоаппарата люди стали составлять, а потом и хранить семейные альбомы. Эта традиция успешно дожила и до наших дней.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У каждого из нас хранятся старые альбомы с фотографиями дорогих нам людей. Есть фотографии близких, которых мы ни когда не видели в живых. И только разглядывая фотографии имеем представление о них.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Вспомнить о прошлом, посмотреть настоящее помогут фотографии из семейного альбома. Каждая фотография в нём – это кусочек жизни, это возможность вернуться назад в прошлое.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Фотографии- это прекрасная возможность освежить воспоминания, ведь мы стараемся запечатлеть на снимках именно счастливые моменты в нашей жизни.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214554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 каждом доме есть старые семейные фотографии . С них смотрят родные лица. Мы повторяем их черты. Мы их продолжение! Каждый человек заслужил, чтоб о нем знали , помнили его дети , внуки , правнуки.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image-0-02-04-9ddd0d77764fffc56e03564bd7097193fe682fb6ae808191007c014c69b3fcf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8183">
            <a:off x="228365" y="1491100"/>
            <a:ext cx="4214810" cy="2855240"/>
          </a:xfrm>
          <a:prstGeom prst="rect">
            <a:avLst/>
          </a:prstGeom>
        </p:spPr>
      </p:pic>
      <p:pic>
        <p:nvPicPr>
          <p:cNvPr id="11" name="Рисунок 10" descr="image-0-02-05-0d1786ebcc3f58b0004632d496794a4adbf9612c2ab844cdfee79ea65b530cf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90082">
            <a:off x="3827144" y="3186426"/>
            <a:ext cx="4786314" cy="30547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928670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20170326_161700_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3617">
            <a:off x="812304" y="1539535"/>
            <a:ext cx="3635697" cy="4607369"/>
          </a:xfrm>
          <a:prstGeom prst="rect">
            <a:avLst/>
          </a:prstGeom>
        </p:spPr>
      </p:pic>
      <p:pic>
        <p:nvPicPr>
          <p:cNvPr id="10" name="Рисунок 9" descr="IMG_20170326_161644_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3160">
            <a:off x="4924692" y="1756027"/>
            <a:ext cx="3848904" cy="3263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214290"/>
            <a:ext cx="947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Фотографии  сохраняют множество воспоминаний , но не занимают много места!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1000108"/>
            <a:ext cx="738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Фото напоминают нам о счастливых моментах из прошлого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Лучший способ поднять настроение — вспомнить что-нибудь приятное. Фотографии — это прекрасный способ освежить воспоминания, ведь мы стараемся запечатлеть на снимках именно счастливые моменты нашей жизни. 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1378891969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0227">
            <a:off x="679035" y="1816604"/>
            <a:ext cx="3351845" cy="4386179"/>
          </a:xfrm>
          <a:prstGeom prst="rect">
            <a:avLst/>
          </a:prstGeom>
        </p:spPr>
      </p:pic>
      <p:pic>
        <p:nvPicPr>
          <p:cNvPr id="10" name="Рисунок 9" descr="1474741571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3874">
            <a:off x="4812700" y="1804830"/>
            <a:ext cx="3666087" cy="44740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f48552414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142852"/>
            <a:ext cx="7386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14290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Счастлив тот, кто счастлив в семье! А чтобы это счастье можно было увидеть, потрогать и пережить снова, для этого придумана семейная фотография. Это такие лучики тепла и света, связь поколений на бумаге.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DSCN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0600">
            <a:off x="668199" y="1084529"/>
            <a:ext cx="3508042" cy="2649106"/>
          </a:xfrm>
          <a:prstGeom prst="rect">
            <a:avLst/>
          </a:prstGeom>
        </p:spPr>
      </p:pic>
      <p:pic>
        <p:nvPicPr>
          <p:cNvPr id="10" name="Рисунок 9" descr="IMG_20160827_163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8179">
            <a:off x="5592845" y="1109303"/>
            <a:ext cx="2219495" cy="2786082"/>
          </a:xfrm>
          <a:prstGeom prst="rect">
            <a:avLst/>
          </a:prstGeom>
        </p:spPr>
      </p:pic>
      <p:pic>
        <p:nvPicPr>
          <p:cNvPr id="11" name="Рисунок 10" descr="DSCN01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1095">
            <a:off x="4084715" y="3958764"/>
            <a:ext cx="3511077" cy="2785515"/>
          </a:xfrm>
          <a:prstGeom prst="rect">
            <a:avLst/>
          </a:prstGeom>
        </p:spPr>
      </p:pic>
      <p:pic>
        <p:nvPicPr>
          <p:cNvPr id="12" name="Рисунок 11" descr="IMG_20160827_2342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0642">
            <a:off x="1403779" y="3995309"/>
            <a:ext cx="2137947" cy="264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517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Наташа</cp:lastModifiedBy>
  <cp:revision>19</cp:revision>
  <dcterms:created xsi:type="dcterms:W3CDTF">2017-03-23T12:45:52Z</dcterms:created>
  <dcterms:modified xsi:type="dcterms:W3CDTF">2018-05-10T05:53:57Z</dcterms:modified>
</cp:coreProperties>
</file>