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1" r:id="rId4"/>
    <p:sldId id="270" r:id="rId5"/>
    <p:sldId id="272" r:id="rId6"/>
    <p:sldId id="273" r:id="rId7"/>
    <p:sldId id="266" r:id="rId8"/>
    <p:sldId id="267" r:id="rId9"/>
    <p:sldId id="262" r:id="rId10"/>
    <p:sldId id="263" r:id="rId11"/>
    <p:sldId id="269" r:id="rId12"/>
    <p:sldId id="27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AAD86-2895-4DA3-A1B6-F7DD540704B1}" type="datetimeFigureOut">
              <a:rPr lang="ru-RU" smtClean="0"/>
              <a:t>21.01.2018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23E89-DB00-4FB5-AB75-EDDC1941D4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3E89-DB00-4FB5-AB75-EDDC1941D43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3E89-DB00-4FB5-AB75-EDDC1941D438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23E89-DB00-4FB5-AB75-EDDC1941D438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 назва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3"/>
            <a:ext cx="9149892" cy="68535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5786" y="2428868"/>
            <a:ext cx="90689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Monotype Corsiva" pitchFamily="66" charset="0"/>
                <a:cs typeface="Gisha" pitchFamily="34" charset="-79"/>
              </a:rPr>
              <a:t>        Дорогие наши мамы и папы!</a:t>
            </a:r>
          </a:p>
          <a:p>
            <a:r>
              <a:rPr lang="ru-RU" sz="3600" dirty="0" smtClean="0">
                <a:latin typeface="Monotype Corsiva" pitchFamily="66" charset="0"/>
                <a:cs typeface="Gisha" pitchFamily="34" charset="-79"/>
              </a:rPr>
              <a:t> Приглашаем на Новогодний утренник!!!</a:t>
            </a:r>
          </a:p>
          <a:p>
            <a:r>
              <a:rPr lang="ru-RU" sz="3600" dirty="0" smtClean="0">
                <a:latin typeface="Monotype Corsiva" pitchFamily="66" charset="0"/>
                <a:cs typeface="Gisha" pitchFamily="34" charset="-79"/>
              </a:rPr>
              <a:t>Который состоится27 декабря, в 16.30</a:t>
            </a:r>
            <a:r>
              <a:rPr lang="ru-RU" dirty="0" smtClean="0">
                <a:latin typeface="Monotype Corsiva" pitchFamily="66" charset="0"/>
                <a:cs typeface="Gisha" pitchFamily="34" charset="-79"/>
              </a:rPr>
              <a:t>.</a:t>
            </a:r>
            <a:endParaRPr lang="ru-RU" dirty="0">
              <a:latin typeface="Monotype Corsiva" pitchFamily="66" charset="0"/>
              <a:cs typeface="Gisha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Рисунок 2" descr="IMG_20171222_072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42908" y="1785926"/>
            <a:ext cx="3714776" cy="49530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20171214_1729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3786166"/>
            <a:ext cx="4095779" cy="30718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_20180115_0917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571480"/>
            <a:ext cx="4214842" cy="3161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71212_15045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3531">
            <a:off x="6154263" y="1775774"/>
            <a:ext cx="3170305" cy="36216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928794" y="0"/>
            <a:ext cx="49292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Наше зимнее кружево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Рисунок 2" descr="images (1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794" y="0"/>
            <a:ext cx="4857784" cy="68625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4" name="Рисунок 3" descr="images (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142984"/>
            <a:ext cx="5429288" cy="405108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з названия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5" name="Рисунок 4" descr="IMG-639977c8ce7d7a510de5e93594be07d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8858312" cy="6572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pic>
        <p:nvPicPr>
          <p:cNvPr id="5" name="Рисунок 4" descr="IMG-935b1f91c0399d4a65f0cb0c59b707d5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4393419" cy="58578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-d1592adad8d5964ec4519edfe0e4a4f1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500174"/>
            <a:ext cx="3804056" cy="5072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500166" y="0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НАШ ЛЮБИМЫЙ ХОРОВОД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86314" y="428604"/>
            <a:ext cx="4357686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За окном белым бело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Много снега намело,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занавесило снежком,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 все кругом- кругом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Нам зима ни почем, мы ее переждем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Переждем, пересидим, переговорим.</a:t>
            </a:r>
          </a:p>
          <a:p>
            <a:endParaRPr lang="ru-RU" sz="2400" dirty="0" smtClean="0">
              <a:solidFill>
                <a:srgbClr val="0070C0"/>
              </a:solidFill>
            </a:endParaRPr>
          </a:p>
          <a:p>
            <a:r>
              <a:rPr lang="ru-RU" sz="2400" dirty="0" smtClean="0">
                <a:solidFill>
                  <a:srgbClr val="0070C0"/>
                </a:solidFill>
              </a:rPr>
              <a:t>В нашем доме тепло,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П</a:t>
            </a:r>
            <a:r>
              <a:rPr lang="ru-RU" sz="2400" dirty="0" smtClean="0">
                <a:solidFill>
                  <a:srgbClr val="0070C0"/>
                </a:solidFill>
              </a:rPr>
              <a:t>ечка топиться давно,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М</a:t>
            </a:r>
            <a:r>
              <a:rPr lang="ru-RU" sz="2400" dirty="0" smtClean="0">
                <a:solidFill>
                  <a:srgbClr val="0070C0"/>
                </a:solidFill>
              </a:rPr>
              <a:t>ама шанежки печет, 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Ч</a:t>
            </a:r>
            <a:r>
              <a:rPr lang="ru-RU" sz="2400" dirty="0" smtClean="0">
                <a:solidFill>
                  <a:srgbClr val="0070C0"/>
                </a:solidFill>
              </a:rPr>
              <a:t>айник песенки поет.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Завтра выйдем мы во двор-</a:t>
            </a:r>
          </a:p>
          <a:p>
            <a:r>
              <a:rPr lang="ru-RU" sz="2400" dirty="0" smtClean="0">
                <a:solidFill>
                  <a:srgbClr val="0070C0"/>
                </a:solidFill>
              </a:rPr>
              <a:t>Тишина, красота, белизна- зима пришла!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" name="Рисунок 10" descr="IMG-2daa51fe0f0ae1b05aaa88d266567c31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57166"/>
            <a:ext cx="4536314" cy="6048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pic>
        <p:nvPicPr>
          <p:cNvPr id="3" name="Рисунок 2" descr="IMG-2d2114ec2e08324a225d22f1c455a804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952483"/>
            <a:ext cx="4161264" cy="554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-a2f370222c8669e9cade84654de55c86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52484"/>
            <a:ext cx="4143386" cy="5524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214414" y="142852"/>
            <a:ext cx="6550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Здесь и там мелькают маски….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pic>
        <p:nvPicPr>
          <p:cNvPr id="4" name="Рисунок 3" descr="IMG-652a5a933806b4f07ed4d881c0187d74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1428736"/>
            <a:ext cx="3714758" cy="49530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71604" y="0"/>
            <a:ext cx="7175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НОВЫЙ ГОД, НОВЫЙ ГОД….</a:t>
            </a:r>
          </a:p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ДИСКОТЕКА, СЕРПАНТИН….</a:t>
            </a:r>
          </a:p>
        </p:txBody>
      </p:sp>
      <p:pic>
        <p:nvPicPr>
          <p:cNvPr id="7" name="Рисунок 6" descr="IMG-9f8384887a644dadf77c260f60ba9043-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071678"/>
            <a:ext cx="4572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pic>
        <p:nvPicPr>
          <p:cNvPr id="3" name="Рисунок 2" descr="IMG-ea83da003cfa5040802a3532454319ac-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77499"/>
            <a:ext cx="8715436" cy="578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9870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НАШ УТРЕННИК ПРОШЕЛ НА УРА!!!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pic>
        <p:nvPicPr>
          <p:cNvPr id="3" name="Рисунок 2" descr="IMG_20171228_0907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714356"/>
            <a:ext cx="8001024" cy="60007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0100" y="285728"/>
            <a:ext cx="6851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70C0"/>
                </a:solidFill>
                <a:latin typeface="Monotype Corsiva" pitchFamily="66" charset="0"/>
              </a:rPr>
              <a:t>Наша группа участвовала на утреннике в </a:t>
            </a:r>
            <a:r>
              <a:rPr lang="ru-RU" sz="2400" b="1" i="1" dirty="0" err="1" smtClean="0">
                <a:solidFill>
                  <a:srgbClr val="0070C0"/>
                </a:solidFill>
                <a:latin typeface="Monotype Corsiva" pitchFamily="66" charset="0"/>
              </a:rPr>
              <a:t>Капитошках</a:t>
            </a:r>
            <a:endParaRPr lang="ru-RU" sz="24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7"/>
            <a:ext cx="9144000" cy="68491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00232" y="357166"/>
            <a:ext cx="44291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НАШИ </a:t>
            </a:r>
            <a:r>
              <a:rPr lang="ru-RU" sz="4000" b="1" i="1" dirty="0" smtClean="0">
                <a:solidFill>
                  <a:srgbClr val="0070C0"/>
                </a:solidFill>
                <a:latin typeface="Monotype Corsiva" pitchFamily="66" charset="0"/>
              </a:rPr>
              <a:t> ПОДЕЛКИ</a:t>
            </a:r>
            <a:endParaRPr lang="ru-RU" sz="4000" b="1" i="1" dirty="0" smtClean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IMG_20180117_1144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85860"/>
            <a:ext cx="3071802" cy="4095736"/>
          </a:xfrm>
          <a:prstGeom prst="rect">
            <a:avLst/>
          </a:prstGeom>
        </p:spPr>
      </p:pic>
      <p:pic>
        <p:nvPicPr>
          <p:cNvPr id="6" name="Рисунок 5" descr="IMG_20180117_1147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0364" y="2571720"/>
            <a:ext cx="3214710" cy="4286280"/>
          </a:xfrm>
          <a:prstGeom prst="rect">
            <a:avLst/>
          </a:prstGeom>
        </p:spPr>
      </p:pic>
      <p:pic>
        <p:nvPicPr>
          <p:cNvPr id="7" name="Рисунок 6" descr="IMG_20180117_11464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666731"/>
            <a:ext cx="2803924" cy="37385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119</Words>
  <PresentationFormat>Экран (4:3)</PresentationFormat>
  <Paragraphs>28</Paragraphs>
  <Slides>12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николай</dc:creator>
  <cp:lastModifiedBy>николай</cp:lastModifiedBy>
  <cp:revision>33</cp:revision>
  <dcterms:created xsi:type="dcterms:W3CDTF">2018-01-21T02:43:15Z</dcterms:created>
  <dcterms:modified xsi:type="dcterms:W3CDTF">2018-01-21T11:10:12Z</dcterms:modified>
</cp:coreProperties>
</file>