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2" r:id="rId4"/>
    <p:sldId id="274" r:id="rId5"/>
    <p:sldId id="276" r:id="rId6"/>
    <p:sldId id="267" r:id="rId7"/>
    <p:sldId id="268" r:id="rId8"/>
    <p:sldId id="263" r:id="rId9"/>
    <p:sldId id="275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2" autoAdjust="0"/>
    <p:restoredTop sz="94660"/>
  </p:normalViewPr>
  <p:slideViewPr>
    <p:cSldViewPr>
      <p:cViewPr varScale="1">
        <p:scale>
          <a:sx n="55" d="100"/>
          <a:sy n="55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49C-5780-4F90-B1FD-4A0F29F227BC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7E9A-433B-4C93-B9CE-C6C9B9D2BC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49C-5780-4F90-B1FD-4A0F29F227BC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7E9A-433B-4C93-B9CE-C6C9B9D2BC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49C-5780-4F90-B1FD-4A0F29F227BC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7E9A-433B-4C93-B9CE-C6C9B9D2BC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49C-5780-4F90-B1FD-4A0F29F227BC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7E9A-433B-4C93-B9CE-C6C9B9D2BC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49C-5780-4F90-B1FD-4A0F29F227BC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7E9A-433B-4C93-B9CE-C6C9B9D2BC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49C-5780-4F90-B1FD-4A0F29F227BC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7E9A-433B-4C93-B9CE-C6C9B9D2BC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49C-5780-4F90-B1FD-4A0F29F227BC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7E9A-433B-4C93-B9CE-C6C9B9D2BC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49C-5780-4F90-B1FD-4A0F29F227BC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7E9A-433B-4C93-B9CE-C6C9B9D2BC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49C-5780-4F90-B1FD-4A0F29F227BC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7E9A-433B-4C93-B9CE-C6C9B9D2BC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49C-5780-4F90-B1FD-4A0F29F227BC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7E9A-433B-4C93-B9CE-C6C9B9D2BC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49C-5780-4F90-B1FD-4A0F29F227BC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7E9A-433B-4C93-B9CE-C6C9B9D2BC88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92E49C-5780-4F90-B1FD-4A0F29F227BC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96E7E9A-433B-4C93-B9CE-C6C9B9D2BC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844408" cy="175805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Использование нестандартного оборудования для двигательного развития детей в режимные моменты</a:t>
            </a:r>
            <a:endParaRPr lang="ru-RU" sz="24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2" y="1988840"/>
            <a:ext cx="3024336" cy="1814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01531" y="2893182"/>
            <a:ext cx="3513583" cy="210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145" y="2348880"/>
            <a:ext cx="2830340" cy="1698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81128"/>
            <a:ext cx="3024336" cy="1814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21" y="4250801"/>
            <a:ext cx="2912041" cy="1747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8069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492896"/>
            <a:ext cx="6787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11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836712"/>
            <a:ext cx="7200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«Ветерок в бутылке»</a:t>
            </a:r>
          </a:p>
          <a:p>
            <a:r>
              <a:rPr lang="ru-RU" b="1" dirty="0" smtClean="0"/>
              <a:t>Цель: </a:t>
            </a:r>
            <a:r>
              <a:rPr lang="ru-RU" dirty="0" smtClean="0"/>
              <a:t>Используется для дыхательных упражнений. Развивает  органы дыхания.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27538" y="2903567"/>
            <a:ext cx="3760868" cy="2256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6405" y="2899860"/>
            <a:ext cx="3742333" cy="224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9821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4692014" cy="2815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4021" y="2718407"/>
            <a:ext cx="444049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95536" y="260648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«Султанчики», «Занавес»</a:t>
            </a:r>
          </a:p>
          <a:p>
            <a:r>
              <a:rPr lang="ru-RU" b="1" dirty="0" smtClean="0"/>
              <a:t>Цель: </a:t>
            </a:r>
            <a:r>
              <a:rPr lang="ru-RU" dirty="0" smtClean="0"/>
              <a:t>развитие органов дыхания, мышц туловища. </a:t>
            </a:r>
          </a:p>
          <a:p>
            <a:r>
              <a:rPr lang="ru-RU" dirty="0" smtClean="0"/>
              <a:t>Предназначены для выполнения общеразвивающих упражнений,</a:t>
            </a:r>
          </a:p>
          <a:p>
            <a:r>
              <a:rPr lang="ru-RU" dirty="0"/>
              <a:t>д</a:t>
            </a:r>
            <a:r>
              <a:rPr lang="ru-RU" dirty="0" smtClean="0"/>
              <a:t>ыхательной гимнастики, организации подвижных игр, игр соревнований, в режимных моментах.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545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2493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Массаж сосновыми шишками и деревянными пробками</a:t>
            </a:r>
          </a:p>
          <a:p>
            <a:pPr algn="ctr"/>
            <a:r>
              <a:rPr lang="ru-RU" sz="2000" b="1" dirty="0" smtClean="0"/>
              <a:t>Цель: </a:t>
            </a:r>
            <a:r>
              <a:rPr lang="ru-RU" sz="2000" dirty="0" smtClean="0"/>
              <a:t>воздействие на биологически активные точки организма.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9866"/>
            <a:ext cx="4176464" cy="250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586" y="3933056"/>
            <a:ext cx="4560086" cy="2734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6709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4249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«Волшебные коврики»</a:t>
            </a:r>
          </a:p>
          <a:p>
            <a:r>
              <a:rPr lang="ru-RU" b="1" dirty="0" smtClean="0"/>
              <a:t>Цель: </a:t>
            </a:r>
            <a:r>
              <a:rPr lang="ru-RU" dirty="0" smtClean="0"/>
              <a:t>исправление и предотвращение плоскостопия, закаливание.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56792"/>
            <a:ext cx="5715452" cy="3812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0656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61" y="3789040"/>
            <a:ext cx="4295261" cy="2575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2" b="12007"/>
          <a:stretch/>
        </p:blipFill>
        <p:spPr>
          <a:xfrm>
            <a:off x="5364088" y="2434892"/>
            <a:ext cx="2446412" cy="3080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6" b="22825"/>
          <a:stretch/>
        </p:blipFill>
        <p:spPr>
          <a:xfrm>
            <a:off x="1224559" y="548680"/>
            <a:ext cx="2699370" cy="305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23929" y="403567"/>
            <a:ext cx="5040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«Палочки, пробочки, шашечки –выручалочки»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Цель: </a:t>
            </a:r>
            <a:r>
              <a:rPr lang="ru-RU" sz="2000" dirty="0" smtClean="0"/>
              <a:t>профилактика плоскостопия, </a:t>
            </a:r>
            <a:r>
              <a:rPr lang="ru-RU" sz="2000" dirty="0" err="1" smtClean="0"/>
              <a:t>массажер</a:t>
            </a:r>
            <a:r>
              <a:rPr lang="ru-RU" sz="2000" dirty="0" smtClean="0"/>
              <a:t> </a:t>
            </a:r>
            <a:r>
              <a:rPr lang="ru-RU" sz="2000" dirty="0" smtClean="0"/>
              <a:t>для тела, рук.</a:t>
            </a:r>
            <a:endParaRPr lang="ru-RU" sz="20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670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97" y="3099785"/>
            <a:ext cx="4575198" cy="2743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0"/>
          <a:stretch/>
        </p:blipFill>
        <p:spPr>
          <a:xfrm>
            <a:off x="5796136" y="1628800"/>
            <a:ext cx="2736304" cy="3712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5536" y="692696"/>
            <a:ext cx="52565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«Солнышко»</a:t>
            </a:r>
          </a:p>
          <a:p>
            <a:endParaRPr lang="ru-RU" dirty="0" smtClean="0"/>
          </a:p>
          <a:p>
            <a:r>
              <a:rPr lang="ru-RU" dirty="0" smtClean="0"/>
              <a:t>Используется для прыжков, в качестве мотальщиков, для подвижных игр, а так же в НОД (например: для дидактической игры по ФЭМП).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226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692696"/>
            <a:ext cx="864095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«Бильбоке»</a:t>
            </a:r>
          </a:p>
          <a:p>
            <a:r>
              <a:rPr lang="ru-RU" dirty="0" smtClean="0"/>
              <a:t>Предназначено для попадания в цель. </a:t>
            </a:r>
            <a:r>
              <a:rPr lang="ru-RU" b="1" dirty="0" smtClean="0"/>
              <a:t> </a:t>
            </a:r>
            <a:r>
              <a:rPr lang="ru-RU" dirty="0"/>
              <a:t>Р</a:t>
            </a:r>
            <a:r>
              <a:rPr lang="ru-RU" dirty="0" smtClean="0"/>
              <a:t>азвивает внимание, ловкость рук и синхронизацию движений, глазомер, быстроту реакции, а также терпение и аккуратность.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92558"/>
            <a:ext cx="2288553" cy="3816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317785"/>
            <a:ext cx="2254898" cy="3760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519"/>
          <a:stretch/>
        </p:blipFill>
        <p:spPr>
          <a:xfrm>
            <a:off x="3131840" y="3288735"/>
            <a:ext cx="3203848" cy="1922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1581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76672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«Балансир»</a:t>
            </a:r>
          </a:p>
          <a:p>
            <a:r>
              <a:rPr lang="ru-RU" b="1" dirty="0" smtClean="0"/>
              <a:t>Цель: </a:t>
            </a:r>
            <a:r>
              <a:rPr lang="ru-RU" dirty="0" smtClean="0"/>
              <a:t>совершенствовать равновесие и координацию движений, укреплять мышцы тазобедренного сустава, голеностопа, двигательную и эмоциональную активность.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44779"/>
            <a:ext cx="2627362" cy="438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59020"/>
            <a:ext cx="4248472" cy="2549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5559913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659</TotalTime>
  <Words>194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Spring</vt:lpstr>
      <vt:lpstr>Использование нестандартного оборудования для двигательного развития детей в режимные моменты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Арбитражный суд Иркутской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нетрадиционного оборудования для физического развития детей в режимные моменты</dc:title>
  <dc:creator>Пользователь</dc:creator>
  <cp:lastModifiedBy>Пользователь</cp:lastModifiedBy>
  <cp:revision>16</cp:revision>
  <dcterms:created xsi:type="dcterms:W3CDTF">2017-03-23T14:56:57Z</dcterms:created>
  <dcterms:modified xsi:type="dcterms:W3CDTF">2017-09-13T14:40:40Z</dcterms:modified>
</cp:coreProperties>
</file>