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5B2D8-A6A4-43EE-99B9-DF6CBF55E762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8E3EE-479D-4E47-9174-81A4A5C88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59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8E3EE-479D-4E47-9174-81A4A5C882F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645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DAE80AA-00BA-486B-A152-9D26E347B21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DCFF975-DEEA-4C77-A377-A20CDD811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23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80AA-00BA-486B-A152-9D26E347B21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F975-DEEA-4C77-A377-A20CDD811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6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80AA-00BA-486B-A152-9D26E347B21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F975-DEEA-4C77-A377-A20CDD811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612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80AA-00BA-486B-A152-9D26E347B21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F975-DEEA-4C77-A377-A20CDD8114CA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881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80AA-00BA-486B-A152-9D26E347B21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F975-DEEA-4C77-A377-A20CDD811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001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80AA-00BA-486B-A152-9D26E347B21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F975-DEEA-4C77-A377-A20CDD811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044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80AA-00BA-486B-A152-9D26E347B21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F975-DEEA-4C77-A377-A20CDD811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500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80AA-00BA-486B-A152-9D26E347B21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F975-DEEA-4C77-A377-A20CDD811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33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80AA-00BA-486B-A152-9D26E347B21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F975-DEEA-4C77-A377-A20CDD811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4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80AA-00BA-486B-A152-9D26E347B21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F975-DEEA-4C77-A377-A20CDD811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16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80AA-00BA-486B-A152-9D26E347B21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F975-DEEA-4C77-A377-A20CDD811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5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80AA-00BA-486B-A152-9D26E347B21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F975-DEEA-4C77-A377-A20CDD811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76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80AA-00BA-486B-A152-9D26E347B21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F975-DEEA-4C77-A377-A20CDD811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80AA-00BA-486B-A152-9D26E347B21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F975-DEEA-4C77-A377-A20CDD811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3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80AA-00BA-486B-A152-9D26E347B21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F975-DEEA-4C77-A377-A20CDD811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5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80AA-00BA-486B-A152-9D26E347B21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F975-DEEA-4C77-A377-A20CDD811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6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80AA-00BA-486B-A152-9D26E347B21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F975-DEEA-4C77-A377-A20CDD811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05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80AA-00BA-486B-A152-9D26E347B217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FF975-DEEA-4C77-A377-A20CDD811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499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3143" y="299402"/>
            <a:ext cx="5368896" cy="2756031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Цирковая наука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9983" y="3055433"/>
            <a:ext cx="5012056" cy="323385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100" b="1" dirty="0" smtClean="0">
                <a:solidFill>
                  <a:schemeClr val="bg1"/>
                </a:solidFill>
              </a:rPr>
              <a:t>Юлия Васильевна Блужина</a:t>
            </a:r>
            <a:endParaRPr lang="ru-RU" sz="4100" b="1" dirty="0">
              <a:solidFill>
                <a:schemeClr val="bg1"/>
              </a:solidFill>
            </a:endParaRPr>
          </a:p>
          <a:p>
            <a:pPr algn="ctr"/>
            <a:r>
              <a:rPr lang="ru-RU" sz="4100" b="1" dirty="0">
                <a:solidFill>
                  <a:schemeClr val="bg1"/>
                </a:solidFill>
              </a:rPr>
              <a:t>Педагог высшей квалификационной </a:t>
            </a:r>
            <a:r>
              <a:rPr lang="ru-RU" sz="4100" b="1" dirty="0" smtClean="0">
                <a:solidFill>
                  <a:schemeClr val="bg1"/>
                </a:solidFill>
              </a:rPr>
              <a:t>категории</a:t>
            </a:r>
          </a:p>
          <a:p>
            <a:pPr algn="ctr"/>
            <a:r>
              <a:rPr lang="ru-RU" sz="4100" b="1" dirty="0" smtClean="0">
                <a:solidFill>
                  <a:schemeClr val="bg1"/>
                </a:solidFill>
              </a:rPr>
              <a:t>МБУДО </a:t>
            </a:r>
            <a:r>
              <a:rPr lang="ru-RU" sz="4100" b="1" dirty="0">
                <a:solidFill>
                  <a:schemeClr val="bg1"/>
                </a:solidFill>
              </a:rPr>
              <a:t>г. Иркутска ДДТ №3</a:t>
            </a:r>
          </a:p>
          <a:p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5" r="22775" b="18422"/>
          <a:stretch/>
        </p:blipFill>
        <p:spPr>
          <a:xfrm rot="5400000">
            <a:off x="7123860" y="1682065"/>
            <a:ext cx="5177704" cy="336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130838"/>
            <a:ext cx="9905998" cy="134744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Социальное сотрудничество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88480" y="4626941"/>
            <a:ext cx="4111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День города 2019г.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Победа в номинации «Детство»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8" r="23430"/>
          <a:stretch/>
        </p:blipFill>
        <p:spPr>
          <a:xfrm>
            <a:off x="643890" y="2016889"/>
            <a:ext cx="3063240" cy="2744093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26" y="1093254"/>
            <a:ext cx="4722282" cy="3541712"/>
          </a:xfrm>
        </p:spPr>
      </p:pic>
      <p:sp>
        <p:nvSpPr>
          <p:cNvPr id="6" name="TextBox 5"/>
          <p:cNvSpPr txBox="1"/>
          <p:nvPr/>
        </p:nvSpPr>
        <p:spPr>
          <a:xfrm>
            <a:off x="643890" y="939671"/>
            <a:ext cx="4663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Вручение Национальной премии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86" y="3388935"/>
            <a:ext cx="3063240" cy="22974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83326" y="5838200"/>
            <a:ext cx="4861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рождения Иркутской области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6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15776" y="228600"/>
            <a:ext cx="9904459" cy="6339840"/>
          </a:xfrm>
        </p:spPr>
        <p:txBody>
          <a:bodyPr>
            <a:normAutofit lnSpcReduction="10000"/>
          </a:bodyPr>
          <a:lstStyle/>
          <a:p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образовательными учреждениями города и области </a:t>
            </a:r>
            <a:r>
              <a:rPr lang="ru-RU" sz="3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достигать социально значимых </a:t>
            </a:r>
            <a:r>
              <a:rPr lang="ru-RU" sz="3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целей:</a:t>
            </a:r>
            <a:endParaRPr lang="ru-RU" sz="3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сектора –</a:t>
            </a:r>
            <a:r>
              <a:rPr lang="ru-RU" sz="39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</a:t>
            </a:r>
            <a:r>
              <a:rPr lang="ru-RU" sz="3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(патриотизм и гражданственность), </a:t>
            </a:r>
            <a:r>
              <a:rPr lang="ru-RU" sz="39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</a:t>
            </a:r>
            <a:r>
              <a:rPr lang="ru-RU" sz="3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(благотворительность и экология) и </a:t>
            </a:r>
            <a:r>
              <a:rPr lang="ru-RU" sz="39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коммерческий </a:t>
            </a:r>
            <a:r>
              <a:rPr lang="ru-RU" sz="3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(реклама дополнительного образования). </a:t>
            </a:r>
          </a:p>
          <a:p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0927" y="115598"/>
            <a:ext cx="7526971" cy="13931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Межведомственная работа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 различными уклонами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494" y="1249680"/>
            <a:ext cx="9905998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Межведомственное ВЗАИМОДЕЙСТВИЕ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ВАЖНЫЙ АСПЕКТ В РЕАЛИЗАЦИИ ЗАДАЧ ДОПОЛНИТЕЛЬНОГО ОБРАЗОВАНИЯ, КОТОРОЕ НАПРАВЛЕНО НА ВСЕСТОРОННЕЕ УДОВЛЕТВОРЕНИЕ ОБРАЗОВАТЕЛЬНЫХ ПОТРЕБНОСТЕЙ ЧЕЛОВЕКА 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(ФЗ-273 СТ.2 П.14 )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817" y="2987038"/>
            <a:ext cx="6188984" cy="266700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b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42952" y="457199"/>
            <a:ext cx="7118179" cy="252983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«Дорогу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осилит идущий».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r="15942" b="8399"/>
          <a:stretch/>
        </p:blipFill>
        <p:spPr>
          <a:xfrm>
            <a:off x="7937412" y="457199"/>
            <a:ext cx="3843108" cy="57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19536" y="350520"/>
            <a:ext cx="10258064" cy="5928360"/>
          </a:xfrm>
        </p:spPr>
        <p:txBody>
          <a:bodyPr>
            <a:normAutofit fontScale="77500" lnSpcReduction="20000"/>
          </a:bodyPr>
          <a:lstStyle/>
          <a:p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1.Горелов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А.А. Социология в вопросах и ответах/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А.А.Горелов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М.: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2017. -316 с.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2.Смелзер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Н.Дж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Социология/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Н.Дж.Смелзер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М., 2004. -543c.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3.Байкова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Л.А., Система деятельности педагога – воспитателя/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Л.А.Байкова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Классный руководитель, 2004. № 4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4.Белов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М.В., Новиков Д.А. Методология комплексной деятельности/М.В. Белов,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Д.А.Новиков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М.: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Ленанд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2018. - 320 с.</a:t>
            </a:r>
          </a:p>
          <a:p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3" y="274320"/>
            <a:ext cx="5629708" cy="17008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Образцовая цирковая студия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«Сюрприз»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" b="74"/>
          <a:stretch>
            <a:fillRect/>
          </a:stretch>
        </p:blipFill>
        <p:spPr>
          <a:xfrm>
            <a:off x="7776961" y="609601"/>
            <a:ext cx="3666690" cy="51815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3587" y="2173287"/>
            <a:ext cx="6086893" cy="381603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chemeClr val="bg1"/>
                </a:solidFill>
              </a:rPr>
              <a:t>Основана 1986 году.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chemeClr val="bg1"/>
                </a:solidFill>
              </a:rPr>
              <a:t>За 33 года работы более 3000 выпускников, многие из них стали: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chemeClr val="bg1"/>
                </a:solidFill>
              </a:rPr>
              <a:t>Артистами Росгосцирка;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chemeClr val="bg1"/>
                </a:solidFill>
              </a:rPr>
              <a:t>Спортивными тренерами;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chemeClr val="bg1"/>
                </a:solidFill>
              </a:rPr>
              <a:t>Хореографами;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chemeClr val="bg1"/>
                </a:solidFill>
              </a:rPr>
              <a:t>Менеджерами по социальной культурной деятельности.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3200" dirty="0" smtClean="0">
              <a:solidFill>
                <a:schemeClr val="bg1"/>
              </a:solidFill>
            </a:endParaRPr>
          </a:p>
          <a:p>
            <a:endParaRPr lang="ru-RU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0927" y="115598"/>
            <a:ext cx="7526971" cy="13931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Межведомственная работа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 различными уклонами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3814" y="1508760"/>
            <a:ext cx="9905998" cy="566928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550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130838"/>
            <a:ext cx="9905998" cy="134744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Психологистика жанрового мастерства 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3" y="1716088"/>
            <a:ext cx="4680267" cy="301084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1716088"/>
            <a:ext cx="4722282" cy="3572192"/>
          </a:xfrm>
        </p:spPr>
      </p:pic>
      <p:sp>
        <p:nvSpPr>
          <p:cNvPr id="9" name="TextBox 8"/>
          <p:cNvSpPr txBox="1"/>
          <p:nvPr/>
        </p:nvSpPr>
        <p:spPr>
          <a:xfrm>
            <a:off x="1552893" y="4964741"/>
            <a:ext cx="4497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Иркутская областная филармония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1320" y="5288280"/>
            <a:ext cx="4111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Иркутский областной театр кукол «Аистёнок»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6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15776" y="228600"/>
            <a:ext cx="9904459" cy="633984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театрами: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речи (уровень речевого мастерства);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Актёрское мастерство (включая каждую деталь  приёмов сценического мастерства);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в области масс-медиа жанров. 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130838"/>
            <a:ext cx="9905998" cy="134744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Профессиональное мастерство и общее развитие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04" y="3895566"/>
            <a:ext cx="4238307" cy="27440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034" y="1478280"/>
            <a:ext cx="4285297" cy="2674004"/>
          </a:xfrm>
        </p:spPr>
      </p:pic>
      <p:pic>
        <p:nvPicPr>
          <p:cNvPr id="11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91" y="1390332"/>
            <a:ext cx="1823406" cy="2744092"/>
          </a:xfrm>
          <a:prstGeom prst="rect">
            <a:avLst/>
          </a:prstGeom>
        </p:spPr>
      </p:pic>
      <p:pic>
        <p:nvPicPr>
          <p:cNvPr id="12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77" y="4152284"/>
            <a:ext cx="4238307" cy="2505234"/>
          </a:xfrm>
          <a:prstGeom prst="rect">
            <a:avLst/>
          </a:prstGeom>
        </p:spPr>
      </p:pic>
      <p:pic>
        <p:nvPicPr>
          <p:cNvPr id="13" name="Объект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08" y="1374592"/>
            <a:ext cx="3658789" cy="274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15776" y="228600"/>
            <a:ext cx="9904459" cy="6339840"/>
          </a:xfrm>
        </p:spPr>
        <p:txBody>
          <a:bodyPr>
            <a:normAutofit/>
          </a:bodyPr>
          <a:lstStyle/>
          <a:p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Иркутским государственным цирком: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Жанровый аспект, как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специфическая сторона подготовленности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профессиональной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высокая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его профессиональной обученности, позволяющая компетентно решать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задачи.</a:t>
            </a:r>
          </a:p>
          <a:p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052" y="137160"/>
            <a:ext cx="9905998" cy="1798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Информационно-методическое и предметно – тематическое взаимодействие.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r="33115"/>
          <a:stretch/>
        </p:blipFill>
        <p:spPr>
          <a:xfrm rot="5400000">
            <a:off x="1670068" y="1162974"/>
            <a:ext cx="3440065" cy="5198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20" y="2042160"/>
            <a:ext cx="5408613" cy="3581400"/>
          </a:xfr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714" y="4111071"/>
            <a:ext cx="2056730" cy="274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15776" y="228600"/>
            <a:ext cx="9904459" cy="6339840"/>
          </a:xfrm>
        </p:spPr>
        <p:txBody>
          <a:bodyPr>
            <a:normAutofit fontScale="92500" lnSpcReduction="10000"/>
          </a:bodyPr>
          <a:lstStyle/>
          <a:p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Иркутским областным домом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творчества: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систематизировано занимается с обучающимися изучением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сохранением и развитием традиционной народной культуры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Предметно-тематическое взаимодействие отражается в организации и проведении сертифицированных семинаров, мастер-классов от ведущих специалистов в области циркового искусства.  </a:t>
            </a:r>
          </a:p>
          <a:p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297</TotalTime>
  <Words>341</Words>
  <Application>Microsoft Office PowerPoint</Application>
  <PresentationFormat>Широкоэкранный</PresentationFormat>
  <Paragraphs>50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Tw Cen MT</vt:lpstr>
      <vt:lpstr>Контур</vt:lpstr>
      <vt:lpstr>Цирковая наука</vt:lpstr>
      <vt:lpstr>Образцовая цирковая студия  «Сюрприз»</vt:lpstr>
      <vt:lpstr>Межведомственная работа  с различными уклонами</vt:lpstr>
      <vt:lpstr>Психологистика жанрового мастерства </vt:lpstr>
      <vt:lpstr>Презентация PowerPoint</vt:lpstr>
      <vt:lpstr>Профессиональное мастерство и общее развитие</vt:lpstr>
      <vt:lpstr>Презентация PowerPoint</vt:lpstr>
      <vt:lpstr>Информационно-методическое и предметно – тематическое взаимодействие.</vt:lpstr>
      <vt:lpstr>Презентация PowerPoint</vt:lpstr>
      <vt:lpstr>Социальное сотрудничество</vt:lpstr>
      <vt:lpstr>Презентация PowerPoint</vt:lpstr>
      <vt:lpstr>Межведомственная работа  с различными уклонами</vt:lpstr>
      <vt:lpstr>Межведомственное ВЗАИМОДЕЙСТВИЕ</vt:lpstr>
      <vt:lpstr>СПАСИБО  ЗА  ВНИМАНИЕ!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Цирковая наука</dc:title>
  <dc:creator>Юля</dc:creator>
  <cp:lastModifiedBy>DDT-3</cp:lastModifiedBy>
  <cp:revision>31</cp:revision>
  <dcterms:created xsi:type="dcterms:W3CDTF">2019-11-26T07:03:16Z</dcterms:created>
  <dcterms:modified xsi:type="dcterms:W3CDTF">2019-11-27T04:26:46Z</dcterms:modified>
</cp:coreProperties>
</file>