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3"/>
  </p:notesMasterIdLst>
  <p:sldIdLst>
    <p:sldId id="259" r:id="rId2"/>
    <p:sldId id="257" r:id="rId3"/>
    <p:sldId id="279" r:id="rId4"/>
    <p:sldId id="280" r:id="rId5"/>
    <p:sldId id="281" r:id="rId6"/>
    <p:sldId id="282" r:id="rId7"/>
    <p:sldId id="283" r:id="rId8"/>
    <p:sldId id="296" r:id="rId9"/>
    <p:sldId id="278" r:id="rId10"/>
    <p:sldId id="295" r:id="rId11"/>
    <p:sldId id="297" r:id="rId12"/>
    <p:sldId id="286" r:id="rId13"/>
    <p:sldId id="287" r:id="rId14"/>
    <p:sldId id="263" r:id="rId15"/>
    <p:sldId id="298" r:id="rId16"/>
    <p:sldId id="294" r:id="rId17"/>
    <p:sldId id="288" r:id="rId18"/>
    <p:sldId id="267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7B9876-71AE-4625-A2D2-6AAA432ED430}">
          <p14:sldIdLst>
            <p14:sldId id="259"/>
            <p14:sldId id="257"/>
            <p14:sldId id="279"/>
            <p14:sldId id="280"/>
            <p14:sldId id="281"/>
            <p14:sldId id="282"/>
            <p14:sldId id="283"/>
            <p14:sldId id="296"/>
            <p14:sldId id="278"/>
            <p14:sldId id="295"/>
            <p14:sldId id="297"/>
            <p14:sldId id="286"/>
            <p14:sldId id="287"/>
            <p14:sldId id="263"/>
            <p14:sldId id="298"/>
            <p14:sldId id="294"/>
            <p14:sldId id="288"/>
            <p14:sldId id="267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F2A92-0C14-4BAF-8D46-394B710409EC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D77B2EF-48F6-4D4E-842D-69A21A88F920}">
      <dgm:prSet phldrT="[Текст]" custT="1"/>
      <dgm:spPr/>
      <dgm:t>
        <a:bodyPr/>
        <a:lstStyle/>
        <a:p>
          <a:r>
            <a:rPr lang="ru-RU" sz="2000" b="1" dirty="0"/>
            <a:t>Художественная </a:t>
          </a:r>
        </a:p>
      </dgm:t>
    </dgm:pt>
    <dgm:pt modelId="{BF6087C1-1EED-4ED5-A9ED-5AFFFB98F492}" type="parTrans" cxnId="{86CC2D79-C2C0-4955-A689-433A9A85F0D0}">
      <dgm:prSet/>
      <dgm:spPr/>
      <dgm:t>
        <a:bodyPr/>
        <a:lstStyle/>
        <a:p>
          <a:endParaRPr lang="ru-RU" b="1"/>
        </a:p>
      </dgm:t>
    </dgm:pt>
    <dgm:pt modelId="{400AD767-6386-48B4-B4CE-BFEF23C7CD2B}" type="sibTrans" cxnId="{86CC2D79-C2C0-4955-A689-433A9A85F0D0}">
      <dgm:prSet/>
      <dgm:spPr/>
      <dgm:t>
        <a:bodyPr/>
        <a:lstStyle/>
        <a:p>
          <a:endParaRPr lang="ru-RU" b="1"/>
        </a:p>
      </dgm:t>
    </dgm:pt>
    <dgm:pt modelId="{0993F1D4-BC4A-46BE-A929-F6CB45115E76}">
      <dgm:prSet phldrT="[Текст]" custT="1"/>
      <dgm:spPr/>
      <dgm:t>
        <a:bodyPr/>
        <a:lstStyle/>
        <a:p>
          <a:r>
            <a:rPr lang="ru-RU" sz="2000" b="1" dirty="0"/>
            <a:t>Физкультурно – спортивная</a:t>
          </a:r>
        </a:p>
      </dgm:t>
    </dgm:pt>
    <dgm:pt modelId="{D2B871F8-CBEE-4838-AE0E-9847C9387CE3}" type="parTrans" cxnId="{3C95843E-CFA0-4209-AD2F-534B601B25A0}">
      <dgm:prSet/>
      <dgm:spPr/>
      <dgm:t>
        <a:bodyPr/>
        <a:lstStyle/>
        <a:p>
          <a:endParaRPr lang="ru-RU" b="1"/>
        </a:p>
      </dgm:t>
    </dgm:pt>
    <dgm:pt modelId="{A599D3C6-C44B-40C9-A189-660225B395E4}" type="sibTrans" cxnId="{3C95843E-CFA0-4209-AD2F-534B601B25A0}">
      <dgm:prSet/>
      <dgm:spPr/>
      <dgm:t>
        <a:bodyPr/>
        <a:lstStyle/>
        <a:p>
          <a:endParaRPr lang="ru-RU" b="1"/>
        </a:p>
      </dgm:t>
    </dgm:pt>
    <dgm:pt modelId="{D0FE5805-3F2F-402C-928E-DC15362F2E7D}">
      <dgm:prSet phldrT="[Текст]" custT="1"/>
      <dgm:spPr/>
      <dgm:t>
        <a:bodyPr/>
        <a:lstStyle/>
        <a:p>
          <a:r>
            <a:rPr lang="ru-RU" sz="2000" b="1" dirty="0"/>
            <a:t>Социально – педагогическая </a:t>
          </a:r>
        </a:p>
      </dgm:t>
    </dgm:pt>
    <dgm:pt modelId="{E80B9AB5-C163-4D0F-AC1A-9A4692FAF2D3}" type="parTrans" cxnId="{CE15341D-4209-444D-A0A6-BD7A479FB13F}">
      <dgm:prSet/>
      <dgm:spPr/>
      <dgm:t>
        <a:bodyPr/>
        <a:lstStyle/>
        <a:p>
          <a:endParaRPr lang="ru-RU" b="1"/>
        </a:p>
      </dgm:t>
    </dgm:pt>
    <dgm:pt modelId="{51327F66-8018-46A3-9DEF-65454B7CCC02}" type="sibTrans" cxnId="{CE15341D-4209-444D-A0A6-BD7A479FB13F}">
      <dgm:prSet/>
      <dgm:spPr/>
      <dgm:t>
        <a:bodyPr/>
        <a:lstStyle/>
        <a:p>
          <a:endParaRPr lang="ru-RU" b="1"/>
        </a:p>
      </dgm:t>
    </dgm:pt>
    <dgm:pt modelId="{7D0C8335-7F92-4CBB-AC3D-04CFEA6A1F1C}">
      <dgm:prSet phldrT="[Текст]" custT="1"/>
      <dgm:spPr/>
      <dgm:t>
        <a:bodyPr/>
        <a:lstStyle/>
        <a:p>
          <a:r>
            <a:rPr lang="ru-RU" sz="2000" b="1" dirty="0"/>
            <a:t>Техническая </a:t>
          </a:r>
        </a:p>
      </dgm:t>
    </dgm:pt>
    <dgm:pt modelId="{EE68EC22-869A-47BF-9D40-3E8769D53770}" type="parTrans" cxnId="{7E729376-AC37-44E8-98F4-CD1E444146BA}">
      <dgm:prSet/>
      <dgm:spPr/>
      <dgm:t>
        <a:bodyPr/>
        <a:lstStyle/>
        <a:p>
          <a:endParaRPr lang="ru-RU" b="1"/>
        </a:p>
      </dgm:t>
    </dgm:pt>
    <dgm:pt modelId="{5F008706-3077-4EF2-A93B-27FF31A8ADA1}" type="sibTrans" cxnId="{7E729376-AC37-44E8-98F4-CD1E444146BA}">
      <dgm:prSet/>
      <dgm:spPr/>
      <dgm:t>
        <a:bodyPr/>
        <a:lstStyle/>
        <a:p>
          <a:endParaRPr lang="ru-RU" b="1"/>
        </a:p>
      </dgm:t>
    </dgm:pt>
    <dgm:pt modelId="{B37204ED-B1DF-4851-82DE-4C2C05C8EF12}">
      <dgm:prSet phldrT="[Текст]" custT="1"/>
      <dgm:spPr/>
      <dgm:t>
        <a:bodyPr/>
        <a:lstStyle/>
        <a:p>
          <a:r>
            <a:rPr lang="ru-RU" sz="2000" b="1" dirty="0"/>
            <a:t>Туристско- краеведческая </a:t>
          </a:r>
        </a:p>
      </dgm:t>
    </dgm:pt>
    <dgm:pt modelId="{9CCDD3F5-D6AD-4125-921A-480449677F2E}" type="parTrans" cxnId="{F0B5F175-C1B8-44DB-90F9-DD830AAB56BA}">
      <dgm:prSet/>
      <dgm:spPr/>
      <dgm:t>
        <a:bodyPr/>
        <a:lstStyle/>
        <a:p>
          <a:endParaRPr lang="ru-RU" b="1"/>
        </a:p>
      </dgm:t>
    </dgm:pt>
    <dgm:pt modelId="{B9447DBC-63FF-40EA-A576-BFAED95049F8}" type="sibTrans" cxnId="{F0B5F175-C1B8-44DB-90F9-DD830AAB56BA}">
      <dgm:prSet/>
      <dgm:spPr/>
      <dgm:t>
        <a:bodyPr/>
        <a:lstStyle/>
        <a:p>
          <a:endParaRPr lang="ru-RU" b="1"/>
        </a:p>
      </dgm:t>
    </dgm:pt>
    <dgm:pt modelId="{A5305C8D-DCB9-4F68-B614-3FB567E3E216}">
      <dgm:prSet phldrT="[Текст]" custT="1"/>
      <dgm:spPr/>
      <dgm:t>
        <a:bodyPr/>
        <a:lstStyle/>
        <a:p>
          <a:r>
            <a:rPr lang="ru-RU" sz="2000" b="1" dirty="0"/>
            <a:t>Естественно-научная </a:t>
          </a:r>
        </a:p>
      </dgm:t>
    </dgm:pt>
    <dgm:pt modelId="{F772F463-71B7-44B2-876B-A71CEDBFD765}" type="parTrans" cxnId="{1FF51D0B-F5A1-4FC1-8B17-FBB36D219BF2}">
      <dgm:prSet/>
      <dgm:spPr/>
      <dgm:t>
        <a:bodyPr/>
        <a:lstStyle/>
        <a:p>
          <a:endParaRPr lang="ru-RU"/>
        </a:p>
      </dgm:t>
    </dgm:pt>
    <dgm:pt modelId="{B4A39234-8B54-4290-B809-A7BE8EDA0414}" type="sibTrans" cxnId="{1FF51D0B-F5A1-4FC1-8B17-FBB36D219BF2}">
      <dgm:prSet/>
      <dgm:spPr/>
      <dgm:t>
        <a:bodyPr/>
        <a:lstStyle/>
        <a:p>
          <a:endParaRPr lang="ru-RU"/>
        </a:p>
      </dgm:t>
    </dgm:pt>
    <dgm:pt modelId="{94174688-49EE-4EF7-A0F4-79275C62A9FA}" type="pres">
      <dgm:prSet presAssocID="{08CF2A92-0C14-4BAF-8D46-394B710409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EC15A-276B-47A6-A684-62931E025C8C}" type="pres">
      <dgm:prSet presAssocID="{AD77B2EF-48F6-4D4E-842D-69A21A88F920}" presName="parentLin" presStyleCnt="0"/>
      <dgm:spPr/>
    </dgm:pt>
    <dgm:pt modelId="{237D8BAF-9D58-42F0-A9BF-357AF9243759}" type="pres">
      <dgm:prSet presAssocID="{AD77B2EF-48F6-4D4E-842D-69A21A88F92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29DBDAF-EC07-4234-BF7C-7FE40D328A19}" type="pres">
      <dgm:prSet presAssocID="{AD77B2EF-48F6-4D4E-842D-69A21A88F920}" presName="parentText" presStyleLbl="node1" presStyleIdx="0" presStyleCnt="6" custLinFactNeighborX="14372" custLinFactNeighborY="6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03531-83DC-4C30-BB09-D006563ADC72}" type="pres">
      <dgm:prSet presAssocID="{AD77B2EF-48F6-4D4E-842D-69A21A88F920}" presName="negativeSpace" presStyleCnt="0"/>
      <dgm:spPr/>
    </dgm:pt>
    <dgm:pt modelId="{381D35E2-EEE7-4F69-955C-49A1A04A6596}" type="pres">
      <dgm:prSet presAssocID="{AD77B2EF-48F6-4D4E-842D-69A21A88F920}" presName="childText" presStyleLbl="conFgAcc1" presStyleIdx="0" presStyleCnt="6" custScaleX="89418" custLinFactNeighborX="1508" custLinFactNeighborY="-5549">
        <dgm:presLayoutVars>
          <dgm:bulletEnabled val="1"/>
        </dgm:presLayoutVars>
      </dgm:prSet>
      <dgm:spPr/>
    </dgm:pt>
    <dgm:pt modelId="{CC4B864A-899A-4DC0-831E-0E2B53B7FE43}" type="pres">
      <dgm:prSet presAssocID="{400AD767-6386-48B4-B4CE-BFEF23C7CD2B}" presName="spaceBetweenRectangles" presStyleCnt="0"/>
      <dgm:spPr/>
    </dgm:pt>
    <dgm:pt modelId="{13A4502A-4C1A-4D68-A7FA-67502350D1DC}" type="pres">
      <dgm:prSet presAssocID="{0993F1D4-BC4A-46BE-A929-F6CB45115E76}" presName="parentLin" presStyleCnt="0"/>
      <dgm:spPr/>
    </dgm:pt>
    <dgm:pt modelId="{AC8F8E68-43B1-4033-A8DB-822406F899F1}" type="pres">
      <dgm:prSet presAssocID="{0993F1D4-BC4A-46BE-A929-F6CB45115E7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BD7862E-E369-4B02-9E42-B89D65555DAE}" type="pres">
      <dgm:prSet presAssocID="{0993F1D4-BC4A-46BE-A929-F6CB45115E7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AB78-25C1-43CC-B54F-2F092C0643DF}" type="pres">
      <dgm:prSet presAssocID="{0993F1D4-BC4A-46BE-A929-F6CB45115E76}" presName="negativeSpace" presStyleCnt="0"/>
      <dgm:spPr/>
    </dgm:pt>
    <dgm:pt modelId="{AA32934F-C40E-4106-87DF-BDC3027D4687}" type="pres">
      <dgm:prSet presAssocID="{0993F1D4-BC4A-46BE-A929-F6CB45115E76}" presName="childText" presStyleLbl="conFgAcc1" presStyleIdx="1" presStyleCnt="6" custScaleX="85000">
        <dgm:presLayoutVars>
          <dgm:bulletEnabled val="1"/>
        </dgm:presLayoutVars>
      </dgm:prSet>
      <dgm:spPr/>
    </dgm:pt>
    <dgm:pt modelId="{354E68BC-0293-4C3E-BAD7-65A5EA98B15B}" type="pres">
      <dgm:prSet presAssocID="{A599D3C6-C44B-40C9-A189-660225B395E4}" presName="spaceBetweenRectangles" presStyleCnt="0"/>
      <dgm:spPr/>
    </dgm:pt>
    <dgm:pt modelId="{9109AE85-22CE-4354-9626-72CCCE4D52D4}" type="pres">
      <dgm:prSet presAssocID="{D0FE5805-3F2F-402C-928E-DC15362F2E7D}" presName="parentLin" presStyleCnt="0"/>
      <dgm:spPr/>
    </dgm:pt>
    <dgm:pt modelId="{DE6EDF7F-C60D-448E-8032-E2B8E962EFB3}" type="pres">
      <dgm:prSet presAssocID="{D0FE5805-3F2F-402C-928E-DC15362F2E7D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7B7565B-E3AC-44C7-9756-89C242B34B9C}" type="pres">
      <dgm:prSet presAssocID="{D0FE5805-3F2F-402C-928E-DC15362F2E7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50D0F-9108-4423-8965-2C055A516E8F}" type="pres">
      <dgm:prSet presAssocID="{D0FE5805-3F2F-402C-928E-DC15362F2E7D}" presName="negativeSpace" presStyleCnt="0"/>
      <dgm:spPr/>
    </dgm:pt>
    <dgm:pt modelId="{484A872A-A812-4D4E-BDE2-921ECC8DEA83}" type="pres">
      <dgm:prSet presAssocID="{D0FE5805-3F2F-402C-928E-DC15362F2E7D}" presName="childText" presStyleLbl="conFgAcc1" presStyleIdx="2" presStyleCnt="6" custScaleX="84615">
        <dgm:presLayoutVars>
          <dgm:bulletEnabled val="1"/>
        </dgm:presLayoutVars>
      </dgm:prSet>
      <dgm:spPr/>
    </dgm:pt>
    <dgm:pt modelId="{9BD13532-F6FC-46BD-AA1D-754131085928}" type="pres">
      <dgm:prSet presAssocID="{51327F66-8018-46A3-9DEF-65454B7CCC02}" presName="spaceBetweenRectangles" presStyleCnt="0"/>
      <dgm:spPr/>
    </dgm:pt>
    <dgm:pt modelId="{4CD1F3BC-35A7-4B5B-BC4F-E859B0DBAB50}" type="pres">
      <dgm:prSet presAssocID="{7D0C8335-7F92-4CBB-AC3D-04CFEA6A1F1C}" presName="parentLin" presStyleCnt="0"/>
      <dgm:spPr/>
    </dgm:pt>
    <dgm:pt modelId="{940B82C3-07D5-467A-8C86-5C95E8EB7F99}" type="pres">
      <dgm:prSet presAssocID="{7D0C8335-7F92-4CBB-AC3D-04CFEA6A1F1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0C16FA3-E5B0-4E71-B6AD-1A8308F98D11}" type="pres">
      <dgm:prSet presAssocID="{7D0C8335-7F92-4CBB-AC3D-04CFEA6A1F1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A4415-062B-454D-9BC0-11AB3FD5D42D}" type="pres">
      <dgm:prSet presAssocID="{7D0C8335-7F92-4CBB-AC3D-04CFEA6A1F1C}" presName="negativeSpace" presStyleCnt="0"/>
      <dgm:spPr/>
    </dgm:pt>
    <dgm:pt modelId="{956F924F-8FED-4660-AC0F-2C213EC2B9F8}" type="pres">
      <dgm:prSet presAssocID="{7D0C8335-7F92-4CBB-AC3D-04CFEA6A1F1C}" presName="childText" presStyleLbl="conFgAcc1" presStyleIdx="3" presStyleCnt="6" custScaleX="84770">
        <dgm:presLayoutVars>
          <dgm:bulletEnabled val="1"/>
        </dgm:presLayoutVars>
      </dgm:prSet>
      <dgm:spPr/>
    </dgm:pt>
    <dgm:pt modelId="{9AF05E78-9875-4366-B859-B16B1F4A2127}" type="pres">
      <dgm:prSet presAssocID="{5F008706-3077-4EF2-A93B-27FF31A8ADA1}" presName="spaceBetweenRectangles" presStyleCnt="0"/>
      <dgm:spPr/>
    </dgm:pt>
    <dgm:pt modelId="{7F688087-AD5F-4B0B-A58A-2426C325696B}" type="pres">
      <dgm:prSet presAssocID="{B37204ED-B1DF-4851-82DE-4C2C05C8EF12}" presName="parentLin" presStyleCnt="0"/>
      <dgm:spPr/>
    </dgm:pt>
    <dgm:pt modelId="{F11D7ED7-0300-4C8B-AD38-3F3AB2F58442}" type="pres">
      <dgm:prSet presAssocID="{B37204ED-B1DF-4851-82DE-4C2C05C8EF1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5BA8D01-33F6-4A47-AB8B-E530AC195123}" type="pres">
      <dgm:prSet presAssocID="{B37204ED-B1DF-4851-82DE-4C2C05C8EF1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3103-0B47-4CB8-B7DA-E1817BF51414}" type="pres">
      <dgm:prSet presAssocID="{B37204ED-B1DF-4851-82DE-4C2C05C8EF12}" presName="negativeSpace" presStyleCnt="0"/>
      <dgm:spPr/>
    </dgm:pt>
    <dgm:pt modelId="{8FDC3E1A-D729-4A6D-A87A-D50EADF1FEAD}" type="pres">
      <dgm:prSet presAssocID="{B37204ED-B1DF-4851-82DE-4C2C05C8EF12}" presName="childText" presStyleLbl="conFgAcc1" presStyleIdx="4" presStyleCnt="6" custScaleX="84616">
        <dgm:presLayoutVars>
          <dgm:bulletEnabled val="1"/>
        </dgm:presLayoutVars>
      </dgm:prSet>
      <dgm:spPr/>
    </dgm:pt>
    <dgm:pt modelId="{877F98E4-A3AC-4E08-A85E-ABF3FEC74132}" type="pres">
      <dgm:prSet presAssocID="{B9447DBC-63FF-40EA-A576-BFAED95049F8}" presName="spaceBetweenRectangles" presStyleCnt="0"/>
      <dgm:spPr/>
    </dgm:pt>
    <dgm:pt modelId="{1D3AD337-CB10-4959-B88C-F8592290C0EE}" type="pres">
      <dgm:prSet presAssocID="{A5305C8D-DCB9-4F68-B614-3FB567E3E216}" presName="parentLin" presStyleCnt="0"/>
      <dgm:spPr/>
    </dgm:pt>
    <dgm:pt modelId="{D8D28E42-E8D2-4004-9ECE-43A1CB3B4422}" type="pres">
      <dgm:prSet presAssocID="{A5305C8D-DCB9-4F68-B614-3FB567E3E21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B943E49-D101-4F04-88E4-E33F8E5A2C7D}" type="pres">
      <dgm:prSet presAssocID="{A5305C8D-DCB9-4F68-B614-3FB567E3E216}" presName="parentText" presStyleLbl="node1" presStyleIdx="5" presStyleCnt="6" custLinFactNeighborX="-5867" custLinFactNeighborY="31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B6463-D821-4ED3-A6E5-C9141FC30CAF}" type="pres">
      <dgm:prSet presAssocID="{A5305C8D-DCB9-4F68-B614-3FB567E3E216}" presName="negativeSpace" presStyleCnt="0"/>
      <dgm:spPr/>
    </dgm:pt>
    <dgm:pt modelId="{60233975-7B60-4FFA-89AD-6D422181A1F3}" type="pres">
      <dgm:prSet presAssocID="{A5305C8D-DCB9-4F68-B614-3FB567E3E216}" presName="childText" presStyleLbl="conFgAcc1" presStyleIdx="5" presStyleCnt="6" custScaleX="86759" custScaleY="134771" custLinFactNeighborX="-160" custLinFactNeighborY="31386">
        <dgm:presLayoutVars>
          <dgm:bulletEnabled val="1"/>
        </dgm:presLayoutVars>
      </dgm:prSet>
      <dgm:spPr/>
    </dgm:pt>
  </dgm:ptLst>
  <dgm:cxnLst>
    <dgm:cxn modelId="{F0B5F175-C1B8-44DB-90F9-DD830AAB56BA}" srcId="{08CF2A92-0C14-4BAF-8D46-394B710409EC}" destId="{B37204ED-B1DF-4851-82DE-4C2C05C8EF12}" srcOrd="4" destOrd="0" parTransId="{9CCDD3F5-D6AD-4125-921A-480449677F2E}" sibTransId="{B9447DBC-63FF-40EA-A576-BFAED95049F8}"/>
    <dgm:cxn modelId="{7D590435-824B-47FD-90C4-3F9FFF27B2D9}" type="presOf" srcId="{D0FE5805-3F2F-402C-928E-DC15362F2E7D}" destId="{87B7565B-E3AC-44C7-9756-89C242B34B9C}" srcOrd="1" destOrd="0" presId="urn:microsoft.com/office/officeart/2005/8/layout/list1"/>
    <dgm:cxn modelId="{3B2C35DF-030D-4428-87F7-41AF40135406}" type="presOf" srcId="{A5305C8D-DCB9-4F68-B614-3FB567E3E216}" destId="{D8D28E42-E8D2-4004-9ECE-43A1CB3B4422}" srcOrd="0" destOrd="0" presId="urn:microsoft.com/office/officeart/2005/8/layout/list1"/>
    <dgm:cxn modelId="{1FF51D0B-F5A1-4FC1-8B17-FBB36D219BF2}" srcId="{08CF2A92-0C14-4BAF-8D46-394B710409EC}" destId="{A5305C8D-DCB9-4F68-B614-3FB567E3E216}" srcOrd="5" destOrd="0" parTransId="{F772F463-71B7-44B2-876B-A71CEDBFD765}" sibTransId="{B4A39234-8B54-4290-B809-A7BE8EDA0414}"/>
    <dgm:cxn modelId="{42D16B58-D53B-4A42-A365-757B3AE8CCB3}" type="presOf" srcId="{B37204ED-B1DF-4851-82DE-4C2C05C8EF12}" destId="{B5BA8D01-33F6-4A47-AB8B-E530AC195123}" srcOrd="1" destOrd="0" presId="urn:microsoft.com/office/officeart/2005/8/layout/list1"/>
    <dgm:cxn modelId="{A7FFCE9E-2115-4496-8C69-1AC867092B74}" type="presOf" srcId="{AD77B2EF-48F6-4D4E-842D-69A21A88F920}" destId="{C29DBDAF-EC07-4234-BF7C-7FE40D328A19}" srcOrd="1" destOrd="0" presId="urn:microsoft.com/office/officeart/2005/8/layout/list1"/>
    <dgm:cxn modelId="{B99D6E5A-DD74-437E-A52B-75C5312F4ECC}" type="presOf" srcId="{0993F1D4-BC4A-46BE-A929-F6CB45115E76}" destId="{0BD7862E-E369-4B02-9E42-B89D65555DAE}" srcOrd="1" destOrd="0" presId="urn:microsoft.com/office/officeart/2005/8/layout/list1"/>
    <dgm:cxn modelId="{4596D454-E44E-44AF-BEDE-D6C77F71AC79}" type="presOf" srcId="{D0FE5805-3F2F-402C-928E-DC15362F2E7D}" destId="{DE6EDF7F-C60D-448E-8032-E2B8E962EFB3}" srcOrd="0" destOrd="0" presId="urn:microsoft.com/office/officeart/2005/8/layout/list1"/>
    <dgm:cxn modelId="{CE15341D-4209-444D-A0A6-BD7A479FB13F}" srcId="{08CF2A92-0C14-4BAF-8D46-394B710409EC}" destId="{D0FE5805-3F2F-402C-928E-DC15362F2E7D}" srcOrd="2" destOrd="0" parTransId="{E80B9AB5-C163-4D0F-AC1A-9A4692FAF2D3}" sibTransId="{51327F66-8018-46A3-9DEF-65454B7CCC02}"/>
    <dgm:cxn modelId="{0A4BC7CE-CE3D-4798-8822-A5723D26EC5A}" type="presOf" srcId="{0993F1D4-BC4A-46BE-A929-F6CB45115E76}" destId="{AC8F8E68-43B1-4033-A8DB-822406F899F1}" srcOrd="0" destOrd="0" presId="urn:microsoft.com/office/officeart/2005/8/layout/list1"/>
    <dgm:cxn modelId="{2E33B68B-D16B-4AE9-848C-42A986A7A2F1}" type="presOf" srcId="{A5305C8D-DCB9-4F68-B614-3FB567E3E216}" destId="{AB943E49-D101-4F04-88E4-E33F8E5A2C7D}" srcOrd="1" destOrd="0" presId="urn:microsoft.com/office/officeart/2005/8/layout/list1"/>
    <dgm:cxn modelId="{7E729376-AC37-44E8-98F4-CD1E444146BA}" srcId="{08CF2A92-0C14-4BAF-8D46-394B710409EC}" destId="{7D0C8335-7F92-4CBB-AC3D-04CFEA6A1F1C}" srcOrd="3" destOrd="0" parTransId="{EE68EC22-869A-47BF-9D40-3E8769D53770}" sibTransId="{5F008706-3077-4EF2-A93B-27FF31A8ADA1}"/>
    <dgm:cxn modelId="{BCE43C86-7A44-4396-9D92-8C086E59C1B8}" type="presOf" srcId="{AD77B2EF-48F6-4D4E-842D-69A21A88F920}" destId="{237D8BAF-9D58-42F0-A9BF-357AF9243759}" srcOrd="0" destOrd="0" presId="urn:microsoft.com/office/officeart/2005/8/layout/list1"/>
    <dgm:cxn modelId="{26FE7C9D-CBE0-4069-A194-D7243C535E30}" type="presOf" srcId="{7D0C8335-7F92-4CBB-AC3D-04CFEA6A1F1C}" destId="{A0C16FA3-E5B0-4E71-B6AD-1A8308F98D11}" srcOrd="1" destOrd="0" presId="urn:microsoft.com/office/officeart/2005/8/layout/list1"/>
    <dgm:cxn modelId="{3C95843E-CFA0-4209-AD2F-534B601B25A0}" srcId="{08CF2A92-0C14-4BAF-8D46-394B710409EC}" destId="{0993F1D4-BC4A-46BE-A929-F6CB45115E76}" srcOrd="1" destOrd="0" parTransId="{D2B871F8-CBEE-4838-AE0E-9847C9387CE3}" sibTransId="{A599D3C6-C44B-40C9-A189-660225B395E4}"/>
    <dgm:cxn modelId="{ACD34978-D088-463E-AC7D-DF05F025FD69}" type="presOf" srcId="{B37204ED-B1DF-4851-82DE-4C2C05C8EF12}" destId="{F11D7ED7-0300-4C8B-AD38-3F3AB2F58442}" srcOrd="0" destOrd="0" presId="urn:microsoft.com/office/officeart/2005/8/layout/list1"/>
    <dgm:cxn modelId="{86CC2D79-C2C0-4955-A689-433A9A85F0D0}" srcId="{08CF2A92-0C14-4BAF-8D46-394B710409EC}" destId="{AD77B2EF-48F6-4D4E-842D-69A21A88F920}" srcOrd="0" destOrd="0" parTransId="{BF6087C1-1EED-4ED5-A9ED-5AFFFB98F492}" sibTransId="{400AD767-6386-48B4-B4CE-BFEF23C7CD2B}"/>
    <dgm:cxn modelId="{9A30F195-41E9-41BD-A1B7-176D3A38D034}" type="presOf" srcId="{08CF2A92-0C14-4BAF-8D46-394B710409EC}" destId="{94174688-49EE-4EF7-A0F4-79275C62A9FA}" srcOrd="0" destOrd="0" presId="urn:microsoft.com/office/officeart/2005/8/layout/list1"/>
    <dgm:cxn modelId="{87E8C7E5-EFAB-4DB2-8B4F-E9590CC117A7}" type="presOf" srcId="{7D0C8335-7F92-4CBB-AC3D-04CFEA6A1F1C}" destId="{940B82C3-07D5-467A-8C86-5C95E8EB7F99}" srcOrd="0" destOrd="0" presId="urn:microsoft.com/office/officeart/2005/8/layout/list1"/>
    <dgm:cxn modelId="{850CB9FA-78A7-4676-8C4C-FECC6EC983E5}" type="presParOf" srcId="{94174688-49EE-4EF7-A0F4-79275C62A9FA}" destId="{855EC15A-276B-47A6-A684-62931E025C8C}" srcOrd="0" destOrd="0" presId="urn:microsoft.com/office/officeart/2005/8/layout/list1"/>
    <dgm:cxn modelId="{B05079D9-3E51-4154-BCE0-DC8241B4BE99}" type="presParOf" srcId="{855EC15A-276B-47A6-A684-62931E025C8C}" destId="{237D8BAF-9D58-42F0-A9BF-357AF9243759}" srcOrd="0" destOrd="0" presId="urn:microsoft.com/office/officeart/2005/8/layout/list1"/>
    <dgm:cxn modelId="{EB4346C7-E901-4827-86FC-9D9B5FB8BAEA}" type="presParOf" srcId="{855EC15A-276B-47A6-A684-62931E025C8C}" destId="{C29DBDAF-EC07-4234-BF7C-7FE40D328A19}" srcOrd="1" destOrd="0" presId="urn:microsoft.com/office/officeart/2005/8/layout/list1"/>
    <dgm:cxn modelId="{7DDA9D90-4C30-442F-8EB0-441B16358EC8}" type="presParOf" srcId="{94174688-49EE-4EF7-A0F4-79275C62A9FA}" destId="{BE403531-83DC-4C30-BB09-D006563ADC72}" srcOrd="1" destOrd="0" presId="urn:microsoft.com/office/officeart/2005/8/layout/list1"/>
    <dgm:cxn modelId="{F675465C-2F54-4945-BC9C-6ADD8073B267}" type="presParOf" srcId="{94174688-49EE-4EF7-A0F4-79275C62A9FA}" destId="{381D35E2-EEE7-4F69-955C-49A1A04A6596}" srcOrd="2" destOrd="0" presId="urn:microsoft.com/office/officeart/2005/8/layout/list1"/>
    <dgm:cxn modelId="{A2D3022C-8D4E-42EA-9F2B-587B4B91513B}" type="presParOf" srcId="{94174688-49EE-4EF7-A0F4-79275C62A9FA}" destId="{CC4B864A-899A-4DC0-831E-0E2B53B7FE43}" srcOrd="3" destOrd="0" presId="urn:microsoft.com/office/officeart/2005/8/layout/list1"/>
    <dgm:cxn modelId="{34C0FA70-D448-4B36-B7F9-607BBB5B8E91}" type="presParOf" srcId="{94174688-49EE-4EF7-A0F4-79275C62A9FA}" destId="{13A4502A-4C1A-4D68-A7FA-67502350D1DC}" srcOrd="4" destOrd="0" presId="urn:microsoft.com/office/officeart/2005/8/layout/list1"/>
    <dgm:cxn modelId="{36245611-6853-44B9-A367-93BCEF622AE0}" type="presParOf" srcId="{13A4502A-4C1A-4D68-A7FA-67502350D1DC}" destId="{AC8F8E68-43B1-4033-A8DB-822406F899F1}" srcOrd="0" destOrd="0" presId="urn:microsoft.com/office/officeart/2005/8/layout/list1"/>
    <dgm:cxn modelId="{F0ECF36B-C4DC-414D-8FC3-EB163523BE65}" type="presParOf" srcId="{13A4502A-4C1A-4D68-A7FA-67502350D1DC}" destId="{0BD7862E-E369-4B02-9E42-B89D65555DAE}" srcOrd="1" destOrd="0" presId="urn:microsoft.com/office/officeart/2005/8/layout/list1"/>
    <dgm:cxn modelId="{C30D28F8-D1F7-4769-AD83-6F85F6232A37}" type="presParOf" srcId="{94174688-49EE-4EF7-A0F4-79275C62A9FA}" destId="{EB86AB78-25C1-43CC-B54F-2F092C0643DF}" srcOrd="5" destOrd="0" presId="urn:microsoft.com/office/officeart/2005/8/layout/list1"/>
    <dgm:cxn modelId="{E30B2375-C2BA-41F2-B2D9-AD8010F08779}" type="presParOf" srcId="{94174688-49EE-4EF7-A0F4-79275C62A9FA}" destId="{AA32934F-C40E-4106-87DF-BDC3027D4687}" srcOrd="6" destOrd="0" presId="urn:microsoft.com/office/officeart/2005/8/layout/list1"/>
    <dgm:cxn modelId="{146D2D3F-A613-4B07-AF78-BCB0555360A0}" type="presParOf" srcId="{94174688-49EE-4EF7-A0F4-79275C62A9FA}" destId="{354E68BC-0293-4C3E-BAD7-65A5EA98B15B}" srcOrd="7" destOrd="0" presId="urn:microsoft.com/office/officeart/2005/8/layout/list1"/>
    <dgm:cxn modelId="{741BBABA-9316-49D5-B0C2-1495C9C87F4F}" type="presParOf" srcId="{94174688-49EE-4EF7-A0F4-79275C62A9FA}" destId="{9109AE85-22CE-4354-9626-72CCCE4D52D4}" srcOrd="8" destOrd="0" presId="urn:microsoft.com/office/officeart/2005/8/layout/list1"/>
    <dgm:cxn modelId="{29A32808-37EF-42C6-B6D2-BD18E6D63ED4}" type="presParOf" srcId="{9109AE85-22CE-4354-9626-72CCCE4D52D4}" destId="{DE6EDF7F-C60D-448E-8032-E2B8E962EFB3}" srcOrd="0" destOrd="0" presId="urn:microsoft.com/office/officeart/2005/8/layout/list1"/>
    <dgm:cxn modelId="{997A522E-D197-4E93-B51E-B0F1A3458E15}" type="presParOf" srcId="{9109AE85-22CE-4354-9626-72CCCE4D52D4}" destId="{87B7565B-E3AC-44C7-9756-89C242B34B9C}" srcOrd="1" destOrd="0" presId="urn:microsoft.com/office/officeart/2005/8/layout/list1"/>
    <dgm:cxn modelId="{58DF3D21-600D-469E-9408-DE4AB424E787}" type="presParOf" srcId="{94174688-49EE-4EF7-A0F4-79275C62A9FA}" destId="{2FB50D0F-9108-4423-8965-2C055A516E8F}" srcOrd="9" destOrd="0" presId="urn:microsoft.com/office/officeart/2005/8/layout/list1"/>
    <dgm:cxn modelId="{AE16E9D4-13AF-42BA-A74D-B5345BF273E3}" type="presParOf" srcId="{94174688-49EE-4EF7-A0F4-79275C62A9FA}" destId="{484A872A-A812-4D4E-BDE2-921ECC8DEA83}" srcOrd="10" destOrd="0" presId="urn:microsoft.com/office/officeart/2005/8/layout/list1"/>
    <dgm:cxn modelId="{859C6154-F155-4272-B21B-B94DFAD8E54D}" type="presParOf" srcId="{94174688-49EE-4EF7-A0F4-79275C62A9FA}" destId="{9BD13532-F6FC-46BD-AA1D-754131085928}" srcOrd="11" destOrd="0" presId="urn:microsoft.com/office/officeart/2005/8/layout/list1"/>
    <dgm:cxn modelId="{F8082F3D-8879-48BB-A011-9E72416E8429}" type="presParOf" srcId="{94174688-49EE-4EF7-A0F4-79275C62A9FA}" destId="{4CD1F3BC-35A7-4B5B-BC4F-E859B0DBAB50}" srcOrd="12" destOrd="0" presId="urn:microsoft.com/office/officeart/2005/8/layout/list1"/>
    <dgm:cxn modelId="{FB04106F-5F07-4421-9608-1F93CC0C6EA8}" type="presParOf" srcId="{4CD1F3BC-35A7-4B5B-BC4F-E859B0DBAB50}" destId="{940B82C3-07D5-467A-8C86-5C95E8EB7F99}" srcOrd="0" destOrd="0" presId="urn:microsoft.com/office/officeart/2005/8/layout/list1"/>
    <dgm:cxn modelId="{9FDFC3C5-E002-4098-BD41-93E1E04C78BD}" type="presParOf" srcId="{4CD1F3BC-35A7-4B5B-BC4F-E859B0DBAB50}" destId="{A0C16FA3-E5B0-4E71-B6AD-1A8308F98D11}" srcOrd="1" destOrd="0" presId="urn:microsoft.com/office/officeart/2005/8/layout/list1"/>
    <dgm:cxn modelId="{D7AFEAB2-40BF-4496-906D-C262F02E2449}" type="presParOf" srcId="{94174688-49EE-4EF7-A0F4-79275C62A9FA}" destId="{BB0A4415-062B-454D-9BC0-11AB3FD5D42D}" srcOrd="13" destOrd="0" presId="urn:microsoft.com/office/officeart/2005/8/layout/list1"/>
    <dgm:cxn modelId="{217C1A05-63D7-4F96-AFEC-51D192160818}" type="presParOf" srcId="{94174688-49EE-4EF7-A0F4-79275C62A9FA}" destId="{956F924F-8FED-4660-AC0F-2C213EC2B9F8}" srcOrd="14" destOrd="0" presId="urn:microsoft.com/office/officeart/2005/8/layout/list1"/>
    <dgm:cxn modelId="{404F8EC4-F20E-47C6-9EED-6651210AD498}" type="presParOf" srcId="{94174688-49EE-4EF7-A0F4-79275C62A9FA}" destId="{9AF05E78-9875-4366-B859-B16B1F4A2127}" srcOrd="15" destOrd="0" presId="urn:microsoft.com/office/officeart/2005/8/layout/list1"/>
    <dgm:cxn modelId="{9F9A0A61-35D1-4D57-99B4-56F895F17186}" type="presParOf" srcId="{94174688-49EE-4EF7-A0F4-79275C62A9FA}" destId="{7F688087-AD5F-4B0B-A58A-2426C325696B}" srcOrd="16" destOrd="0" presId="urn:microsoft.com/office/officeart/2005/8/layout/list1"/>
    <dgm:cxn modelId="{207E71AE-274C-4696-B0C8-FEC0330E68C1}" type="presParOf" srcId="{7F688087-AD5F-4B0B-A58A-2426C325696B}" destId="{F11D7ED7-0300-4C8B-AD38-3F3AB2F58442}" srcOrd="0" destOrd="0" presId="urn:microsoft.com/office/officeart/2005/8/layout/list1"/>
    <dgm:cxn modelId="{8C8C6612-D4ED-441A-8F6A-E229F7C70D27}" type="presParOf" srcId="{7F688087-AD5F-4B0B-A58A-2426C325696B}" destId="{B5BA8D01-33F6-4A47-AB8B-E530AC195123}" srcOrd="1" destOrd="0" presId="urn:microsoft.com/office/officeart/2005/8/layout/list1"/>
    <dgm:cxn modelId="{458A41EB-31BF-487C-9A47-810033D08E95}" type="presParOf" srcId="{94174688-49EE-4EF7-A0F4-79275C62A9FA}" destId="{0BF93103-0B47-4CB8-B7DA-E1817BF51414}" srcOrd="17" destOrd="0" presId="urn:microsoft.com/office/officeart/2005/8/layout/list1"/>
    <dgm:cxn modelId="{F489E09A-58CE-47B7-BF4C-589B209293C8}" type="presParOf" srcId="{94174688-49EE-4EF7-A0F4-79275C62A9FA}" destId="{8FDC3E1A-D729-4A6D-A87A-D50EADF1FEAD}" srcOrd="18" destOrd="0" presId="urn:microsoft.com/office/officeart/2005/8/layout/list1"/>
    <dgm:cxn modelId="{907871D8-92B5-4427-93C1-F7B84DEBB46B}" type="presParOf" srcId="{94174688-49EE-4EF7-A0F4-79275C62A9FA}" destId="{877F98E4-A3AC-4E08-A85E-ABF3FEC74132}" srcOrd="19" destOrd="0" presId="urn:microsoft.com/office/officeart/2005/8/layout/list1"/>
    <dgm:cxn modelId="{5EB519E5-700C-41EE-8B2B-757CB764D305}" type="presParOf" srcId="{94174688-49EE-4EF7-A0F4-79275C62A9FA}" destId="{1D3AD337-CB10-4959-B88C-F8592290C0EE}" srcOrd="20" destOrd="0" presId="urn:microsoft.com/office/officeart/2005/8/layout/list1"/>
    <dgm:cxn modelId="{938E3B7C-919C-4654-A305-EF98B8D05976}" type="presParOf" srcId="{1D3AD337-CB10-4959-B88C-F8592290C0EE}" destId="{D8D28E42-E8D2-4004-9ECE-43A1CB3B4422}" srcOrd="0" destOrd="0" presId="urn:microsoft.com/office/officeart/2005/8/layout/list1"/>
    <dgm:cxn modelId="{E24B6F82-7B5C-419E-B0E1-547983E41E66}" type="presParOf" srcId="{1D3AD337-CB10-4959-B88C-F8592290C0EE}" destId="{AB943E49-D101-4F04-88E4-E33F8E5A2C7D}" srcOrd="1" destOrd="0" presId="urn:microsoft.com/office/officeart/2005/8/layout/list1"/>
    <dgm:cxn modelId="{37FF23B6-1873-4AD5-ADDA-ED4B62175D54}" type="presParOf" srcId="{94174688-49EE-4EF7-A0F4-79275C62A9FA}" destId="{278B6463-D821-4ED3-A6E5-C9141FC30CAF}" srcOrd="21" destOrd="0" presId="urn:microsoft.com/office/officeart/2005/8/layout/list1"/>
    <dgm:cxn modelId="{F1C97C85-7D45-408A-92BA-934047179277}" type="presParOf" srcId="{94174688-49EE-4EF7-A0F4-79275C62A9FA}" destId="{60233975-7B60-4FFA-89AD-6D422181A1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921FA-F691-41BA-B5F1-6CC8772485E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117C7-0DA4-411E-BBC7-9DA0B60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3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0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0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5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7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9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1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6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0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369502-EDA5-4EDE-8B99-2B81D2E5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04" y="188640"/>
            <a:ext cx="8162296" cy="165618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города Иркутска</a:t>
            </a:r>
            <a:br>
              <a:rPr lang="ru-RU" sz="2800" b="1" dirty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 №3"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Book Antiqua" pitchFamily="18" charset="0"/>
                <a:cs typeface="Calibri" pitchFamily="34" charset="0"/>
              </a:rPr>
              <a:t> </a:t>
            </a:r>
            <a:endParaRPr lang="en-US" sz="2400" b="1" dirty="0">
              <a:ln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2">
                  <a:lumMod val="25000"/>
                </a:schemeClr>
              </a:solidFill>
              <a:effectLst>
                <a:outerShdw blurRad="50800" dir="5400000" sx="101000" sy="101000" algn="t" rotWithShape="0">
                  <a:schemeClr val="accent6">
                    <a:lumMod val="50000"/>
                  </a:schemeClr>
                </a:outerShdw>
              </a:effectLst>
              <a:latin typeface="Book Antiqua" pitchFamily="18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57192"/>
            <a:ext cx="1232182" cy="14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" y="10750"/>
            <a:ext cx="3017852" cy="26642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23728" y="116632"/>
            <a:ext cx="7886700" cy="4351337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2. Создана система выявления одаренных детей: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9080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5400" dirty="0"/>
              <a:t>Диагностика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5400" dirty="0"/>
              <a:t>Карта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25722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813269" cy="96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66" y="1889448"/>
            <a:ext cx="9117834" cy="49685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4425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500" dirty="0" smtClean="0"/>
              <a:t>Ежегодное </a:t>
            </a:r>
            <a:r>
              <a:rPr lang="ru-RU" sz="4500" dirty="0"/>
              <a:t>участие в международной конференции «Одаренные дети</a:t>
            </a:r>
            <a:r>
              <a:rPr lang="ru-RU" sz="4500" dirty="0" smtClean="0"/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500" dirty="0" smtClean="0"/>
              <a:t> Курсы </a:t>
            </a:r>
            <a:r>
              <a:rPr lang="ru-RU" sz="4500" dirty="0"/>
              <a:t>повышения </a:t>
            </a:r>
            <a:r>
              <a:rPr lang="ru-RU" sz="4500" dirty="0" smtClean="0"/>
              <a:t>квалификации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500" dirty="0" smtClean="0"/>
              <a:t>Педагогический </a:t>
            </a:r>
            <a:r>
              <a:rPr lang="ru-RU" sz="4500" dirty="0"/>
              <a:t>совет «Методы и технологии работы с Одаренными </a:t>
            </a:r>
            <a:r>
              <a:rPr lang="ru-RU" sz="4500" dirty="0" smtClean="0"/>
              <a:t>детьми»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500" dirty="0" smtClean="0"/>
              <a:t>Педагогическая </a:t>
            </a:r>
            <a:r>
              <a:rPr lang="ru-RU" sz="4500" dirty="0"/>
              <a:t>проектная лаборатория по работе с Одаренными детьми.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0580" cy="23488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38573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3. Повышение квалификации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2565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42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/>
          <a:stretch/>
        </p:blipFill>
        <p:spPr>
          <a:xfrm>
            <a:off x="4817232" y="3933056"/>
            <a:ext cx="3840000" cy="273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15109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Развитие профессионализма</a:t>
            </a:r>
          </a:p>
        </p:txBody>
      </p:sp>
      <p:pic>
        <p:nvPicPr>
          <p:cNvPr id="1026" name="Picture 2" descr="C:\Users\Наташа\Desktop\IMG_4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7" y="3933056"/>
            <a:ext cx="4104349" cy="27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IMG_4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32" y="1057736"/>
            <a:ext cx="3840000" cy="2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ша\Desktop\IMG_2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6" y="1057736"/>
            <a:ext cx="4106110" cy="27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7164288" cy="121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4. Создание условий развития одаренных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6475" cy="2009775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167992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Разработаны 6 ИОМ (вокал, прикладное творчества, цирковое искусство)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Модульная программа –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Дополнительна общеразвивающая программа с применением дифференцированного обучения -1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Дополнительная общеразвивающая программа разработанная на основе проектной деятельности -1</a:t>
            </a:r>
          </a:p>
        </p:txBody>
      </p:sp>
    </p:spTree>
    <p:extLst>
      <p:ext uri="{BB962C8B-B14F-4D97-AF65-F5344CB8AC3E}">
        <p14:creationId xmlns:p14="http://schemas.microsoft.com/office/powerpoint/2010/main" val="11958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0" y="2254705"/>
            <a:ext cx="3171182" cy="4361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93" y="3573016"/>
            <a:ext cx="2008755" cy="2762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5" y="168762"/>
            <a:ext cx="1413165" cy="1943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8762"/>
            <a:ext cx="3232419" cy="44455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56259"/>
            <a:ext cx="1357274" cy="1866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58" y="548680"/>
            <a:ext cx="1858710" cy="25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94" y="2420888"/>
            <a:ext cx="8915102" cy="44371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 smtClean="0"/>
              <a:t>Организация </a:t>
            </a:r>
            <a:r>
              <a:rPr lang="ru-RU" sz="4800" dirty="0"/>
              <a:t>сопровождения детей на Всероссийские и международные </a:t>
            </a:r>
            <a:r>
              <a:rPr lang="ru-RU" sz="4800" dirty="0" smtClean="0"/>
              <a:t>конкурсы.</a:t>
            </a:r>
            <a:endParaRPr lang="ru-RU" sz="4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/>
              <a:t>Согласование графика индивидуальных </a:t>
            </a:r>
            <a:r>
              <a:rPr lang="ru-RU" sz="4800" dirty="0" smtClean="0"/>
              <a:t>занятий.</a:t>
            </a:r>
            <a:endParaRPr lang="ru-RU" sz="4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4" y="0"/>
            <a:ext cx="2276475" cy="2009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0687" y="188640"/>
            <a:ext cx="6638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5. Организованно сотрудничество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933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769152" cy="1070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Мониторинг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достижений обучающихся </a:t>
            </a:r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00160"/>
            <a:ext cx="5040560" cy="4857840"/>
          </a:xfrm>
        </p:spPr>
      </p:pic>
    </p:spTree>
    <p:extLst>
      <p:ext uri="{BB962C8B-B14F-4D97-AF65-F5344CB8AC3E}">
        <p14:creationId xmlns:p14="http://schemas.microsoft.com/office/powerpoint/2010/main" val="2617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8"/>
            <a:ext cx="7896935" cy="5611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dirty="0">
                <a:solidFill>
                  <a:schemeClr val="accent1"/>
                </a:solidFill>
              </a:rPr>
              <a:t>Достижения детей 2018-2019</a:t>
            </a:r>
          </a:p>
          <a:p>
            <a:pPr marL="0" indent="0" algn="ctr">
              <a:buNone/>
            </a:pPr>
            <a:endParaRPr lang="ru-RU" sz="3000" dirty="0">
              <a:solidFill>
                <a:schemeClr val="accent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11163" y="32830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682"/>
              </p:ext>
            </p:extLst>
          </p:nvPr>
        </p:nvGraphicFramePr>
        <p:xfrm>
          <a:off x="107505" y="1052736"/>
          <a:ext cx="9036495" cy="551722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791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3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1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ФИО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Уровень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Результат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Лоскутова </a:t>
                      </a:r>
                      <a:r>
                        <a:rPr lang="ru-RU" sz="1500" dirty="0" smtClean="0">
                          <a:effectLst/>
                        </a:rPr>
                        <a:t>Анастасия</a:t>
                      </a:r>
                      <a:r>
                        <a:rPr lang="ru-RU" sz="1500" baseline="0" dirty="0" smtClean="0">
                          <a:effectLst/>
                        </a:rPr>
                        <a:t>    </a:t>
                      </a:r>
                      <a:r>
                        <a:rPr lang="ru-RU" sz="1500" dirty="0" smtClean="0">
                          <a:effectLst/>
                        </a:rPr>
                        <a:t>9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Областной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Диплом 1 степени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Секунда </a:t>
                      </a:r>
                      <a:r>
                        <a:rPr lang="ru-RU" sz="1500" dirty="0" smtClean="0">
                          <a:effectLst/>
                        </a:rPr>
                        <a:t>Серафим</a:t>
                      </a:r>
                      <a:r>
                        <a:rPr lang="ru-RU" sz="1500" baseline="0" dirty="0" smtClean="0">
                          <a:effectLst/>
                        </a:rPr>
                        <a:t>  </a:t>
                      </a:r>
                      <a:r>
                        <a:rPr lang="ru-RU" sz="1500" dirty="0" smtClean="0">
                          <a:effectLst/>
                        </a:rPr>
                        <a:t>6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Международный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 место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Че Арсений </a:t>
                      </a:r>
                      <a:r>
                        <a:rPr lang="ru-RU" sz="1500" dirty="0" smtClean="0">
                          <a:effectLst/>
                        </a:rPr>
                        <a:t>7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Международный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 место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Скляренко </a:t>
                      </a:r>
                      <a:r>
                        <a:rPr lang="ru-RU" sz="1500" dirty="0" smtClean="0">
                          <a:effectLst/>
                        </a:rPr>
                        <a:t>Анна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9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Международный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Победитель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Ахметова </a:t>
                      </a:r>
                      <a:r>
                        <a:rPr lang="ru-RU" sz="1500" dirty="0" smtClean="0">
                          <a:effectLst/>
                        </a:rPr>
                        <a:t>Арина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9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Международный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Победитель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Малютова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Кристина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9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Международный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Победитель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Мкртчан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Эвелина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8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Всероссийский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 место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Головина </a:t>
                      </a:r>
                      <a:r>
                        <a:rPr lang="ru-RU" sz="1500" dirty="0" smtClean="0">
                          <a:effectLst/>
                        </a:rPr>
                        <a:t>Светлана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16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Международный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Гран-при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Ландешева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Елизавета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15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Международный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Гран-при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Васильева </a:t>
                      </a:r>
                      <a:r>
                        <a:rPr lang="ru-RU" sz="1500" dirty="0" smtClean="0">
                          <a:effectLst/>
                        </a:rPr>
                        <a:t>Дарья</a:t>
                      </a:r>
                      <a:r>
                        <a:rPr lang="ru-RU" sz="1500" baseline="0" dirty="0" smtClean="0">
                          <a:effectLst/>
                        </a:rPr>
                        <a:t> 1</a:t>
                      </a:r>
                      <a:r>
                        <a:rPr lang="ru-RU" sz="1500" dirty="0" smtClean="0">
                          <a:effectLst/>
                        </a:rPr>
                        <a:t>4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Международный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Гран-при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Шегунова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Александра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17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Международный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Гран-при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Марчук </a:t>
                      </a:r>
                      <a:r>
                        <a:rPr lang="ru-RU" sz="1500" dirty="0" smtClean="0">
                          <a:effectLst/>
                        </a:rPr>
                        <a:t>Виктория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17 </a:t>
                      </a:r>
                      <a:r>
                        <a:rPr lang="ru-RU" sz="1500" dirty="0">
                          <a:effectLst/>
                        </a:rPr>
                        <a:t>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Международный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 место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5" marR="2830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26FD8A-0914-489D-B7DE-2F21EDCB7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394" y="2448071"/>
            <a:ext cx="3619922" cy="19618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FED6F13-E847-4ADD-A1DC-7F8619789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11266"/>
            <a:ext cx="2671303" cy="223246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47325500"/>
              </p:ext>
            </p:extLst>
          </p:nvPr>
        </p:nvGraphicFramePr>
        <p:xfrm>
          <a:off x="210010" y="913514"/>
          <a:ext cx="435077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75507"/>
            <a:ext cx="5311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9618" y="5129539"/>
            <a:ext cx="2915815" cy="11237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2500</a:t>
            </a:r>
            <a:r>
              <a:rPr lang="ru-RU" sz="2400" b="1" dirty="0"/>
              <a:t> обучающихся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4696" y="1119950"/>
            <a:ext cx="3009759" cy="19409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/>
              <a:t>99</a:t>
            </a:r>
          </a:p>
          <a:p>
            <a:pPr algn="ctr"/>
            <a:r>
              <a:rPr lang="ru-RU" sz="2400" b="1" dirty="0"/>
              <a:t>Дополнительных </a:t>
            </a:r>
          </a:p>
          <a:p>
            <a:pPr algn="ctr"/>
            <a:r>
              <a:rPr lang="ru-RU" sz="2400" b="1" dirty="0"/>
              <a:t>общеразвивающих </a:t>
            </a:r>
          </a:p>
          <a:p>
            <a:pPr algn="ctr"/>
            <a:r>
              <a:rPr lang="ru-RU" sz="2400" b="1" dirty="0"/>
              <a:t>программ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E938DFD-E8EC-4D94-8C99-413D57A72F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48" y="4262900"/>
            <a:ext cx="2747504" cy="24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0"/>
            <a:ext cx="8905868" cy="6858000"/>
          </a:xfrm>
        </p:spPr>
        <p:txBody>
          <a:bodyPr/>
          <a:lstStyle/>
          <a:p>
            <a:pPr marL="0" indent="0">
              <a:buNone/>
            </a:pPr>
            <a:endParaRPr lang="ru-RU" sz="3000" dirty="0"/>
          </a:p>
          <a:p>
            <a:pPr algn="just"/>
            <a:r>
              <a:rPr lang="ru-RU" sz="4000" dirty="0"/>
              <a:t>Таким образом на сегодняшний день в ДДТ№3 создана система выявление, сопровождения и поддержки Одаренных детей или детей с особыми образовательными </a:t>
            </a:r>
            <a:r>
              <a:rPr lang="ru-RU" sz="4000" dirty="0" smtClean="0"/>
              <a:t>потребностями</a:t>
            </a:r>
          </a:p>
          <a:p>
            <a:pPr marL="0" indent="0" algn="just">
              <a:buNone/>
            </a:pPr>
            <a:endParaRPr lang="ru-RU" sz="4000" dirty="0"/>
          </a:p>
          <a:p>
            <a:pPr algn="just"/>
            <a:r>
              <a:rPr lang="ru-RU" sz="4000" dirty="0"/>
              <a:t>Созданы условия для творческого и профессионального роста педагогов в работе с одаренными детьми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229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2224"/>
            <a:ext cx="8787584" cy="2292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solidFill>
                  <a:srgbClr val="00B0F0"/>
                </a:solidFill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983760" cy="46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0" y="2629352"/>
            <a:ext cx="7517596" cy="422864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27638" y="249459"/>
            <a:ext cx="6858000" cy="2387600"/>
          </a:xfrm>
        </p:spPr>
        <p:txBody>
          <a:bodyPr>
            <a:normAutofit/>
          </a:bodyPr>
          <a:lstStyle/>
          <a:p>
            <a:r>
              <a:rPr lang="ru-RU" sz="13800" dirty="0" smtClean="0">
                <a:latin typeface="+mn-lt"/>
              </a:rPr>
              <a:t>ПРОЕКТ</a:t>
            </a:r>
            <a:endParaRPr lang="ru-RU" sz="13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91128"/>
            <a:ext cx="3044173" cy="28471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" y="23529"/>
            <a:ext cx="9144000" cy="18722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«Одаренные дети» в рамках инновационной площадки РТИК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РДО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 в Доме детского творчества в 2017 году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34" y="1700808"/>
            <a:ext cx="9144000" cy="306754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u="sng" dirty="0">
                <a:solidFill>
                  <a:srgbClr val="FF0000"/>
                </a:solidFill>
              </a:rPr>
              <a:t>Цель проекта</a:t>
            </a:r>
            <a:r>
              <a:rPr lang="ru-RU" sz="4000" dirty="0">
                <a:solidFill>
                  <a:srgbClr val="FF0000"/>
                </a:solidFill>
              </a:rPr>
              <a:t>: </a:t>
            </a:r>
            <a:r>
              <a:rPr lang="ru-RU" sz="4000" dirty="0"/>
              <a:t>создание системы выявления и сопровождения одаренных детей, детей с особыми образовательными </a:t>
            </a:r>
            <a:r>
              <a:rPr lang="ru-RU" sz="4000" dirty="0" smtClean="0"/>
              <a:t>потребностями.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3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794" y="288031"/>
            <a:ext cx="7588411" cy="7859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u="sng" dirty="0">
                <a:solidFill>
                  <a:srgbClr val="FF0000"/>
                </a:solidFill>
              </a:rPr>
              <a:t>Задачи: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669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Теоретическое осмысление понятия «одаренные дети» и деятельность педагога по сопровождению и развитию «одаренных детей».</a:t>
            </a:r>
          </a:p>
          <a:p>
            <a:pPr algn="just"/>
            <a:r>
              <a:rPr lang="ru-RU" sz="2800" dirty="0"/>
              <a:t>Разработка системы выявления детей с особыми образовательными потребностями «одаренных детей».</a:t>
            </a:r>
          </a:p>
          <a:p>
            <a:pPr algn="just"/>
            <a:r>
              <a:rPr lang="ru-RU" sz="2800" dirty="0"/>
              <a:t>Создание условий развития детей с особыми образовательными потребностями, «одаренных детей».</a:t>
            </a:r>
          </a:p>
          <a:p>
            <a:pPr algn="just"/>
            <a:r>
              <a:rPr lang="ru-RU" sz="2800" dirty="0"/>
              <a:t>Организация сотрудничества с родителями детей с особыми образовательными потребностями, «одаренных детей»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4333"/>
            <a:ext cx="3213063" cy="21328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2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800" y="404664"/>
            <a:ext cx="7730915" cy="625681"/>
          </a:xfrm>
        </p:spPr>
        <p:txBody>
          <a:bodyPr>
            <a:noAutofit/>
          </a:bodyPr>
          <a:lstStyle/>
          <a:p>
            <a:r>
              <a:rPr lang="ru-RU" sz="4050" dirty="0">
                <a:solidFill>
                  <a:srgbClr val="FF0000"/>
                </a:solidFill>
              </a:rPr>
              <a:t>Планируемые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30345"/>
            <a:ext cx="7935765" cy="4088081"/>
          </a:xfrm>
        </p:spPr>
        <p:txBody>
          <a:bodyPr>
            <a:noAutofit/>
          </a:bodyPr>
          <a:lstStyle/>
          <a:p>
            <a:r>
              <a:rPr lang="ru-RU" sz="2800" dirty="0"/>
              <a:t>Создать систему выявления детей с особыми образовательными потребностями, «одаренных детей».</a:t>
            </a:r>
          </a:p>
          <a:p>
            <a:r>
              <a:rPr lang="ru-RU" sz="2800" dirty="0"/>
              <a:t>Создать коммуникативную площадку для общения с родителями детей с особыми образовательными потребностями «одаренных детей».</a:t>
            </a:r>
          </a:p>
          <a:p>
            <a:r>
              <a:rPr lang="ru-RU" sz="2800" dirty="0"/>
              <a:t>Создать организационные условия сопровождения и поддержки детей с особыми образовательными потребностями «одаренных детей».</a:t>
            </a:r>
          </a:p>
          <a:p>
            <a:r>
              <a:rPr lang="ru-RU" sz="2800" dirty="0"/>
              <a:t>Создать модель дополнительного образования, обеспечивающей образовательные потребности различных групп детей.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21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19" y="260648"/>
            <a:ext cx="9252520" cy="5486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solidFill>
                  <a:srgbClr val="FF0000"/>
                </a:solidFill>
              </a:rPr>
              <a:t>За 2017-2019 уч. год нами достигнуто</a:t>
            </a:r>
            <a:r>
              <a:rPr lang="ru-RU" sz="6600" dirty="0" smtClean="0">
                <a:solidFill>
                  <a:srgbClr val="FF0000"/>
                </a:solidFill>
              </a:rPr>
              <a:t>: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65" y="2060848"/>
            <a:ext cx="6149752" cy="46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65760"/>
            <a:ext cx="6084167" cy="1983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>
                <a:solidFill>
                  <a:srgbClr val="FF0000"/>
                </a:solidFill>
              </a:rPr>
              <a:t>1. Разработаны положения: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66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" y="15821"/>
            <a:ext cx="2852197" cy="2518048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397" y="3244334"/>
            <a:ext cx="9115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4000" dirty="0"/>
              <a:t>О Индивидуальном образовательном маршруте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4000" dirty="0"/>
              <a:t>По работе с одаренными детьми</a:t>
            </a:r>
          </a:p>
        </p:txBody>
      </p:sp>
    </p:spTree>
    <p:extLst>
      <p:ext uri="{BB962C8B-B14F-4D97-AF65-F5344CB8AC3E}">
        <p14:creationId xmlns:p14="http://schemas.microsoft.com/office/powerpoint/2010/main" val="18479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16" y="260648"/>
            <a:ext cx="4241019" cy="5832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072374" cy="56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897</TotalTime>
  <Words>438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Book Antiqua</vt:lpstr>
      <vt:lpstr>Calibri</vt:lpstr>
      <vt:lpstr>Calibri Light</vt:lpstr>
      <vt:lpstr>Times New Roman</vt:lpstr>
      <vt:lpstr>Wingdings</vt:lpstr>
      <vt:lpstr>Wingdings 2</vt:lpstr>
      <vt:lpstr>HDOfficeLightV0</vt:lpstr>
      <vt:lpstr>Презентация PowerPoint</vt:lpstr>
      <vt:lpstr>Презентация PowerPoint</vt:lpstr>
      <vt:lpstr>ПРОЕКТ</vt:lpstr>
      <vt:lpstr>Проект «Одаренные дети» в рамках инновационной площадки РТИК центра РДО запущен в Доме детского творчества в 2017 году </vt:lpstr>
      <vt:lpstr>Задачи:  </vt:lpstr>
      <vt:lpstr>Планируемые результаты</vt:lpstr>
      <vt:lpstr>Презентация PowerPoint</vt:lpstr>
      <vt:lpstr>1. Разработаны положения: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Создание условий развития одаренных детей </vt:lpstr>
      <vt:lpstr>Презентация PowerPoint</vt:lpstr>
      <vt:lpstr>Презентация PowerPoint</vt:lpstr>
      <vt:lpstr>6. Мониторинг достижений обучающихся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DDT-3</cp:lastModifiedBy>
  <cp:revision>59</cp:revision>
  <dcterms:created xsi:type="dcterms:W3CDTF">2019-01-28T08:04:27Z</dcterms:created>
  <dcterms:modified xsi:type="dcterms:W3CDTF">2020-02-10T04:17:26Z</dcterms:modified>
</cp:coreProperties>
</file>