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08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70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16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21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78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9937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827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3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5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39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6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4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7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2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418FB5-BEF3-4B32-A0E0-8D2F992B8D5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3B06CA-EB5D-4E96-B513-FAE6ADDA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057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256" y="4027251"/>
            <a:ext cx="3566744" cy="28307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11285" y="-486382"/>
            <a:ext cx="13112885" cy="470818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ПРАКТИКА Наставничества </a:t>
            </a:r>
            <a:r>
              <a:rPr lang="ru-RU" sz="7200" b="1" dirty="0" smtClean="0">
                <a:solidFill>
                  <a:schemeClr val="bg1"/>
                </a:solidFill>
              </a:rPr>
              <a:t/>
            </a:r>
            <a:br>
              <a:rPr lang="ru-RU" sz="72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В ДОМЕ ДЕТСКОГО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 ТВОРЧЕВА №3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94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chemeClr val="bg1"/>
                </a:solidFill>
              </a:rPr>
              <a:t>ПЕДАГОГ-ПЕДАГОГ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bg1"/>
                </a:solidFill>
              </a:rPr>
              <a:t>Педагог </a:t>
            </a:r>
            <a:r>
              <a:rPr lang="ru-RU" sz="3200" dirty="0" err="1" smtClean="0">
                <a:solidFill>
                  <a:schemeClr val="bg1"/>
                </a:solidFill>
              </a:rPr>
              <a:t>стажист</a:t>
            </a:r>
            <a:r>
              <a:rPr lang="ru-RU" sz="3200" dirty="0" smtClean="0">
                <a:solidFill>
                  <a:schemeClr val="bg1"/>
                </a:solidFill>
              </a:rPr>
              <a:t>-молодой специалист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13 наставнических пар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4" y="4751796"/>
            <a:ext cx="1404312" cy="21062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622" y="4656893"/>
            <a:ext cx="1443222" cy="21645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741" y="3764777"/>
            <a:ext cx="1360251" cy="20401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242" y="4601465"/>
            <a:ext cx="1447800" cy="21714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053" y="4516360"/>
            <a:ext cx="1504544" cy="22565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742" y="3764777"/>
            <a:ext cx="1504544" cy="225653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181" y="4062935"/>
            <a:ext cx="1504544" cy="225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143" y="365124"/>
            <a:ext cx="10700657" cy="59773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solidFill>
                  <a:schemeClr val="bg1"/>
                </a:solidFill>
              </a:rPr>
              <a:t>ПЕДАГОГ-РЕБЕНОК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Педагог-высокомотивированные дети (одаренные)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5 наставнических пар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объединение </a:t>
            </a:r>
            <a:r>
              <a:rPr lang="ru-RU" sz="4400" dirty="0" smtClean="0">
                <a:solidFill>
                  <a:schemeClr val="bg1"/>
                </a:solidFill>
              </a:rPr>
              <a:t>«</a:t>
            </a:r>
            <a:r>
              <a:rPr lang="ru-RU" sz="4400" dirty="0" err="1" smtClean="0">
                <a:solidFill>
                  <a:schemeClr val="bg1"/>
                </a:solidFill>
              </a:rPr>
              <a:t>мастерята</a:t>
            </a:r>
            <a:r>
              <a:rPr lang="ru-RU" sz="4400" dirty="0" smtClean="0">
                <a:solidFill>
                  <a:schemeClr val="bg1"/>
                </a:solidFill>
              </a:rPr>
              <a:t>»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объединение </a:t>
            </a:r>
            <a:r>
              <a:rPr lang="ru-RU" sz="4400" dirty="0" smtClean="0">
                <a:solidFill>
                  <a:schemeClr val="bg1"/>
                </a:solidFill>
              </a:rPr>
              <a:t>«маленький художник»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вокальная студия </a:t>
            </a:r>
            <a:r>
              <a:rPr lang="ru-RU" sz="4400" dirty="0" smtClean="0">
                <a:solidFill>
                  <a:schemeClr val="bg1"/>
                </a:solidFill>
              </a:rPr>
              <a:t>«голос»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8781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ВЗРОСЛЫЙ-РЕБЕНОК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Представитель профессии-ребенок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 наставническая пара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Образцовая цирковая студия сюрприз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769" y="2480402"/>
            <a:ext cx="9812378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РЕБЕНОК-РЕБЕНОК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15 наставнических пар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хореографический ансамбль </a:t>
            </a:r>
            <a:r>
              <a:rPr lang="ru-RU" sz="3100" b="1" dirty="0" smtClean="0">
                <a:solidFill>
                  <a:schemeClr val="bg1"/>
                </a:solidFill>
              </a:rPr>
              <a:t>«НОН-стоп»</a:t>
            </a: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театральная студия </a:t>
            </a:r>
            <a:r>
              <a:rPr lang="ru-RU" sz="3100" b="1" dirty="0" smtClean="0">
                <a:solidFill>
                  <a:schemeClr val="bg1"/>
                </a:solidFill>
              </a:rPr>
              <a:t>«маски»</a:t>
            </a: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цирковая студия </a:t>
            </a:r>
            <a:r>
              <a:rPr lang="ru-RU" sz="3100" b="1" dirty="0" smtClean="0">
                <a:solidFill>
                  <a:schemeClr val="bg1"/>
                </a:solidFill>
              </a:rPr>
              <a:t>«сюрприз»</a:t>
            </a: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объединение </a:t>
            </a:r>
            <a:r>
              <a:rPr lang="ru-RU" sz="3100" b="1" dirty="0" smtClean="0">
                <a:solidFill>
                  <a:schemeClr val="bg1"/>
                </a:solidFill>
              </a:rPr>
              <a:t>«молния»</a:t>
            </a: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хореографическими ансамбль </a:t>
            </a:r>
            <a:r>
              <a:rPr lang="ru-RU" sz="3100" b="1" dirty="0" smtClean="0">
                <a:solidFill>
                  <a:schemeClr val="bg1"/>
                </a:solidFill>
              </a:rPr>
              <a:t>«непоседы»</a:t>
            </a: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объединение </a:t>
            </a:r>
            <a:r>
              <a:rPr lang="ru-RU" sz="3100" b="1" dirty="0" smtClean="0">
                <a:solidFill>
                  <a:schemeClr val="bg1"/>
                </a:solidFill>
              </a:rPr>
              <a:t>«гитара»</a:t>
            </a: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417" y="339995"/>
            <a:ext cx="2719961" cy="20399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549" y="2198450"/>
            <a:ext cx="2889520" cy="38526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387" y="938719"/>
            <a:ext cx="5635557" cy="422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906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Проект «Наставничество»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chemeClr val="bg1"/>
                </a:solidFill>
              </a:rPr>
              <a:t>Цель проекта:</a:t>
            </a:r>
            <a:r>
              <a:rPr lang="ru-RU" dirty="0">
                <a:solidFill>
                  <a:schemeClr val="bg1"/>
                </a:solidFill>
              </a:rPr>
              <a:t> Разработка и внедрение разных форм наставничества в образовательный процесс.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187" y="209183"/>
            <a:ext cx="11705617" cy="259238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Задачи: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1. Создание базы Наставников ДДТ№3.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2. Разработка системы выявления Наставников и Наставляемых.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3. Внедрение в работу организации разных форм наставничества.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4. Организация деятельности организации и Наставника по сопровождению и раскрытию личностного потенциала у детей.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2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4423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НАШИ НАСТАВНИКИ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педагогические работники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старшеклассники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люди с активной гражданской позицией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1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</TotalTime>
  <Words>10</Words>
  <Application>Microsoft Office PowerPoint</Application>
  <PresentationFormat>Широкоэкранный</PresentationFormat>
  <Paragraphs>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Сектор</vt:lpstr>
      <vt:lpstr>ПРАКТИКА Наставничества  В ДОМЕ ДЕТСКОГО  ТВОРЧЕВА №3</vt:lpstr>
      <vt:lpstr> ПЕДАГОГ-ПЕДАГОГ Педагог стажист-молодой специалист 13 наставнических пар   </vt:lpstr>
      <vt:lpstr> ПЕДАГОГ-РЕБЕНОК Педагог-высокомотивированные дети (одаренные) 5 наставнических пар объединение «мастерята» объединение «маленький художник» вокальная студия «голос»  </vt:lpstr>
      <vt:lpstr>ВЗРОСЛЫЙ-РЕБЕНОК Представитель профессии-ребенок  1 наставническая пара  Образцовая цирковая студия сюрприз</vt:lpstr>
      <vt:lpstr>РЕБЕНОК-РЕБЕНОК 15 наставнических пар хореографический ансамбль «НОН-стоп» театральная студия «маски» цирковая студия «сюрприз» объединение «молния» хореографическими ансамбль «непоседы» объединение «гитара» </vt:lpstr>
      <vt:lpstr>Презентация PowerPoint</vt:lpstr>
      <vt:lpstr>Проект «Наставничество» Цель проекта: Разработка и внедрение разных форм наставничества в образовательный процесс.  </vt:lpstr>
      <vt:lpstr>         Задачи:  1. Создание базы Наставников ДДТ№3. 2. Разработка системы выявления Наставников и Наставляемых. 3. Внедрение в работу организации разных форм наставничества. 4. Организация деятельности организации и Наставника по сопровождению и раскрытию личностного потенциала у детей.     </vt:lpstr>
      <vt:lpstr>НАШИ НАСТАВНИКИ педагогические работники старшеклассники люди с активной гражданской позицией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НАСТВНИСТВА  В ДОМЕ ДЕТСКОГО ТВОРЧЕВА №3</dc:title>
  <dc:creator>DDT-3</dc:creator>
  <cp:lastModifiedBy>DDT-3</cp:lastModifiedBy>
  <cp:revision>16</cp:revision>
  <dcterms:created xsi:type="dcterms:W3CDTF">2021-02-19T01:01:09Z</dcterms:created>
  <dcterms:modified xsi:type="dcterms:W3CDTF">2021-02-25T01:13:30Z</dcterms:modified>
</cp:coreProperties>
</file>