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8" r:id="rId11"/>
    <p:sldId id="271" r:id="rId12"/>
    <p:sldId id="265" r:id="rId13"/>
    <p:sldId id="269" r:id="rId14"/>
    <p:sldId id="270" r:id="rId15"/>
    <p:sldId id="266" r:id="rId16"/>
    <p:sldId id="267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54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6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060CF-4D12-4922-8DC0-62BD25C2BE8B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6C781-0CC9-4E65-896D-D381AAA29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278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060CF-4D12-4922-8DC0-62BD25C2BE8B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6C781-0CC9-4E65-896D-D381AAA29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925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060CF-4D12-4922-8DC0-62BD25C2BE8B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6C781-0CC9-4E65-896D-D381AAA29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932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060CF-4D12-4922-8DC0-62BD25C2BE8B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6C781-0CC9-4E65-896D-D381AAA2981F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3498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060CF-4D12-4922-8DC0-62BD25C2BE8B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6C781-0CC9-4E65-896D-D381AAA29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3391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060CF-4D12-4922-8DC0-62BD25C2BE8B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6C781-0CC9-4E65-896D-D381AAA29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279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060CF-4D12-4922-8DC0-62BD25C2BE8B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6C781-0CC9-4E65-896D-D381AAA29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750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060CF-4D12-4922-8DC0-62BD25C2BE8B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6C781-0CC9-4E65-896D-D381AAA29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7125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060CF-4D12-4922-8DC0-62BD25C2BE8B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6C781-0CC9-4E65-896D-D381AAA29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552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060CF-4D12-4922-8DC0-62BD25C2BE8B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6C781-0CC9-4E65-896D-D381AAA29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073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060CF-4D12-4922-8DC0-62BD25C2BE8B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6C781-0CC9-4E65-896D-D381AAA29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663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060CF-4D12-4922-8DC0-62BD25C2BE8B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6C781-0CC9-4E65-896D-D381AAA29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878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060CF-4D12-4922-8DC0-62BD25C2BE8B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6C781-0CC9-4E65-896D-D381AAA29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407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060CF-4D12-4922-8DC0-62BD25C2BE8B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6C781-0CC9-4E65-896D-D381AAA29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000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060CF-4D12-4922-8DC0-62BD25C2BE8B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6C781-0CC9-4E65-896D-D381AAA29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945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060CF-4D12-4922-8DC0-62BD25C2BE8B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6C781-0CC9-4E65-896D-D381AAA29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474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060CF-4D12-4922-8DC0-62BD25C2BE8B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6C781-0CC9-4E65-896D-D381AAA29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807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38060CF-4D12-4922-8DC0-62BD25C2BE8B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4F6C781-0CC9-4E65-896D-D381AAA29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346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87138" y="209614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/>
              <a:t>Опыт организации формы наставничества</a:t>
            </a:r>
            <a:br>
              <a:rPr lang="ru-RU" dirty="0"/>
            </a:br>
            <a:r>
              <a:rPr lang="ru-RU" dirty="0"/>
              <a:t>ПЕДАГОГ-ПЕДАГОГ</a:t>
            </a:r>
            <a:br>
              <a:rPr lang="ru-RU" dirty="0"/>
            </a:br>
            <a:r>
              <a:rPr lang="ru-RU" dirty="0"/>
              <a:t>В МБУДО Г. Иркутска ДДТ№3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69672" y="4908323"/>
            <a:ext cx="9144000" cy="1655762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Методист Игнатьева Елена Александровна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224" y="85727"/>
            <a:ext cx="2400300" cy="1905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601360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05" y="1296"/>
            <a:ext cx="4357991" cy="6856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883" y="961901"/>
            <a:ext cx="5729246" cy="4621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95619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2475" y="1918681"/>
            <a:ext cx="4125751" cy="3294969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32" y="130673"/>
            <a:ext cx="5447489" cy="6620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20730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8978" y="240565"/>
            <a:ext cx="1786283" cy="14265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Педагог-педагог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34984201"/>
              </p:ext>
            </p:extLst>
          </p:nvPr>
        </p:nvGraphicFramePr>
        <p:xfrm>
          <a:off x="1781300" y="1900054"/>
          <a:ext cx="9496926" cy="4013857"/>
        </p:xfrm>
        <a:graphic>
          <a:graphicData uri="http://schemas.openxmlformats.org/drawingml/2006/table">
            <a:tbl>
              <a:tblPr firstRow="1" firstCol="1" bandRow="1"/>
              <a:tblGrid>
                <a:gridCol w="13069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61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09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726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801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898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дата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формы</a:t>
                      </a:r>
                      <a:r>
                        <a:rPr lang="ru-RU" sz="28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 методы 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работы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цель встречи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37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Встреча 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0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Встреча 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56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Встреча 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56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Встреча 4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9775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1317" y="466119"/>
            <a:ext cx="1786283" cy="1426588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12" y="175098"/>
            <a:ext cx="6354101" cy="4896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713" y="2062296"/>
            <a:ext cx="5406433" cy="4494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81147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1317" y="466119"/>
            <a:ext cx="1786283" cy="14265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Педагог-педагог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работы </a:t>
            </a:r>
          </a:p>
          <a:p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индивидуальные беседы, консультации;</a:t>
            </a:r>
          </a:p>
          <a:p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взаимопосещения занятий или мероприятий;</a:t>
            </a:r>
          </a:p>
          <a:p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над совместными проектами.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61073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2130" y="618517"/>
            <a:ext cx="1786283" cy="14265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Педагог-педагог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5" y="2045105"/>
            <a:ext cx="10363826" cy="3424107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3100" b="1" dirty="0"/>
              <a:t>Обязательные для проработки наставником </a:t>
            </a:r>
            <a:r>
              <a:rPr lang="ru-RU" sz="3100" b="1" dirty="0" err="1"/>
              <a:t>стажистом</a:t>
            </a:r>
            <a:r>
              <a:rPr lang="ru-RU" sz="3100" b="1" dirty="0"/>
              <a:t> с наставляемым следующих затруднений</a:t>
            </a:r>
          </a:p>
          <a:p>
            <a:r>
              <a:rPr lang="ru-RU" sz="3000" dirty="0"/>
              <a:t>Документация ПДО</a:t>
            </a:r>
          </a:p>
          <a:p>
            <a:r>
              <a:rPr lang="ru-RU" sz="3000" dirty="0"/>
              <a:t>Организация учебного занятия</a:t>
            </a:r>
          </a:p>
          <a:p>
            <a:r>
              <a:rPr lang="ru-RU" sz="3000" dirty="0"/>
              <a:t>Подготовка к публичному выступлению  или мастер-классу</a:t>
            </a:r>
          </a:p>
          <a:p>
            <a:r>
              <a:rPr lang="ru-RU" sz="3000" dirty="0"/>
              <a:t>Работа с родителями</a:t>
            </a:r>
          </a:p>
          <a:p>
            <a:r>
              <a:rPr lang="ru-RU" sz="3000" dirty="0"/>
              <a:t>Корпоративный этикет</a:t>
            </a:r>
          </a:p>
        </p:txBody>
      </p:sp>
    </p:spTree>
    <p:extLst>
      <p:ext uri="{BB962C8B-B14F-4D97-AF65-F5344CB8AC3E}">
        <p14:creationId xmlns:p14="http://schemas.microsoft.com/office/powerpoint/2010/main" val="4139735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1377" y="0"/>
            <a:ext cx="2188619" cy="174790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43712" y="1938528"/>
            <a:ext cx="10533888" cy="385267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800" b="1" dirty="0"/>
              <a:t>Результатом совместной работы в наставнических парах можно считать:</a:t>
            </a:r>
          </a:p>
          <a:p>
            <a:r>
              <a:rPr lang="ru-RU" sz="3000" dirty="0"/>
              <a:t>Включенность молодого специалиста в общественную жизнь учреждения;</a:t>
            </a:r>
          </a:p>
          <a:p>
            <a:r>
              <a:rPr lang="ru-RU" sz="3000" dirty="0"/>
              <a:t>Высокий уровень организации занятий;</a:t>
            </a:r>
          </a:p>
          <a:p>
            <a:r>
              <a:rPr lang="ru-RU" sz="3000" dirty="0"/>
              <a:t>Готовность молодого специалиста пройти аттестацию;</a:t>
            </a:r>
          </a:p>
          <a:p>
            <a:r>
              <a:rPr lang="ru-RU" sz="3000" dirty="0"/>
              <a:t>Уверенность молодого специалиста в своих силах.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7230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9648" y="1947129"/>
            <a:ext cx="10364451" cy="1596177"/>
          </a:xfrm>
        </p:spPr>
        <p:txBody>
          <a:bodyPr>
            <a:normAutofit/>
          </a:bodyPr>
          <a:lstStyle/>
          <a:p>
            <a:r>
              <a:rPr lang="ru-RU" sz="66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318208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983" y="351706"/>
            <a:ext cx="2013971" cy="15295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645" y="84127"/>
            <a:ext cx="10364451" cy="1596177"/>
          </a:xfrm>
        </p:spPr>
        <p:txBody>
          <a:bodyPr/>
          <a:lstStyle/>
          <a:p>
            <a:r>
              <a:rPr lang="ru-RU" dirty="0"/>
              <a:t>Педагог-педагог</a:t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511022" y="1881304"/>
            <a:ext cx="12857784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«ОПЫТНЫЙ педагог- молодой специалист»</a:t>
            </a:r>
          </a:p>
          <a:p>
            <a:pPr algn="ctr"/>
            <a:r>
              <a:rPr lang="ru-RU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</a:t>
            </a:r>
          </a:p>
          <a:p>
            <a:pPr algn="ctr"/>
            <a:r>
              <a:rPr lang="ru-RU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«ЛИДЕР педагогического сообщества- педагог испытывающий трудности»</a:t>
            </a:r>
            <a:endParaRPr lang="ru-RU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8191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983" y="351706"/>
            <a:ext cx="2013971" cy="15295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645" y="84127"/>
            <a:ext cx="10364451" cy="1596177"/>
          </a:xfrm>
        </p:spPr>
        <p:txBody>
          <a:bodyPr/>
          <a:lstStyle/>
          <a:p>
            <a:r>
              <a:rPr lang="ru-RU" dirty="0"/>
              <a:t>Педагог-педагог</a:t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5012" y="1826930"/>
            <a:ext cx="10414659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Взаимодействие между педагогом у которого есть трудности (адаптация, взаимодействие с участниками образовательного процесса, разработка методических пособий, организация занятий и т.д.) и педагогом лидером, профессионалом.</a:t>
            </a:r>
          </a:p>
        </p:txBody>
      </p:sp>
    </p:spTree>
    <p:extLst>
      <p:ext uri="{BB962C8B-B14F-4D97-AF65-F5344CB8AC3E}">
        <p14:creationId xmlns:p14="http://schemas.microsoft.com/office/powerpoint/2010/main" val="444645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149" y="1893059"/>
            <a:ext cx="10363826" cy="342410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600" b="1" dirty="0"/>
              <a:t>Наставник педагог</a:t>
            </a:r>
            <a:r>
              <a:rPr lang="ru-RU" sz="3200" dirty="0"/>
              <a:t>– Опытный педагог имеющий профессиональные успехи, склонный к активной общественной работе. Обладающий лидерскими, организационными и коммуникативными навыками, хорошо развитой эмпатией.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5104" y="296882"/>
            <a:ext cx="1789790" cy="143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147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149" y="1893059"/>
            <a:ext cx="10363826" cy="342410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200" b="1" dirty="0"/>
              <a:t>Наставляемый педагог</a:t>
            </a:r>
            <a:r>
              <a:rPr lang="ru-RU" sz="3200" dirty="0"/>
              <a:t>– молодой специалист или испытывающий трудности педагог в организации учебного процесса, во взаимодействии с обучающимися, родителями и педагогами. Педагог находящийся в состоянии эмоционального выгорания.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5104" y="296882"/>
            <a:ext cx="1789790" cy="143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515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25341" y="2539235"/>
            <a:ext cx="10363826" cy="34241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/>
              <a:t>Методист-</a:t>
            </a:r>
            <a:r>
              <a:rPr lang="ru-RU" sz="3200" b="1" dirty="0" err="1"/>
              <a:t>тьютор</a:t>
            </a:r>
            <a:r>
              <a:rPr lang="ru-RU" sz="3200" b="1" dirty="0"/>
              <a:t> </a:t>
            </a:r>
            <a:r>
              <a:rPr lang="ru-RU" sz="3200" dirty="0"/>
              <a:t>– связующее звено в наставнической паре, осуществляет контроль и поддержку в реализации плана работы пары.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5232" y="296882"/>
            <a:ext cx="1959662" cy="156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801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149" y="0"/>
            <a:ext cx="10364451" cy="1596177"/>
          </a:xfrm>
        </p:spPr>
        <p:txBody>
          <a:bodyPr/>
          <a:lstStyle/>
          <a:p>
            <a:r>
              <a:rPr lang="ru-RU" dirty="0"/>
              <a:t>Педагог-педагог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149" y="1893059"/>
            <a:ext cx="10363826" cy="34241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/>
              <a:t>Целью такой формы наставничества является успешная адаптация на месте работы, а так же повышение профессионального потенциала и уровня педагогов.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5104" y="296882"/>
            <a:ext cx="1789790" cy="143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963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Педагог-педагог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/>
              <a:t>Для организации такой формы наставничества в нашем учреждении создана база педагогов наставников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5104" y="296882"/>
            <a:ext cx="1789790" cy="143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916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Педагог-педагог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73628" y="1415662"/>
            <a:ext cx="3847605" cy="54423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0231" y="-96945"/>
            <a:ext cx="1789790" cy="14309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7922" y="1879710"/>
            <a:ext cx="2536156" cy="35908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0767" y="837795"/>
            <a:ext cx="3714181" cy="524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087419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505</TotalTime>
  <Words>284</Words>
  <Application>Microsoft Office PowerPoint</Application>
  <PresentationFormat>Широкоэкранный</PresentationFormat>
  <Paragraphs>44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Tw Cen MT</vt:lpstr>
      <vt:lpstr>Капля</vt:lpstr>
      <vt:lpstr>Опыт организации формы наставничества ПЕДАГОГ-ПЕДАГОГ В МБУДО Г. Иркутска ДДТ№3</vt:lpstr>
      <vt:lpstr>Педагог-педагог </vt:lpstr>
      <vt:lpstr>Педагог-педагог </vt:lpstr>
      <vt:lpstr>Презентация PowerPoint</vt:lpstr>
      <vt:lpstr>Презентация PowerPoint</vt:lpstr>
      <vt:lpstr>Презентация PowerPoint</vt:lpstr>
      <vt:lpstr>Педагог-педагог</vt:lpstr>
      <vt:lpstr>Педагог-педагог</vt:lpstr>
      <vt:lpstr>Педагог-педагог</vt:lpstr>
      <vt:lpstr>Презентация PowerPoint</vt:lpstr>
      <vt:lpstr>Презентация PowerPoint</vt:lpstr>
      <vt:lpstr>Педагог-педагог</vt:lpstr>
      <vt:lpstr>Презентация PowerPoint</vt:lpstr>
      <vt:lpstr>Педагог-педагог</vt:lpstr>
      <vt:lpstr>Педагог-педагог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 организации формы наставничества ПЕДАГОГ-ПЕДАГОГ В МБУДО Г. Иркутска ДДТ№3</dc:title>
  <dc:creator>DDT-3</dc:creator>
  <cp:lastModifiedBy>user</cp:lastModifiedBy>
  <cp:revision>40</cp:revision>
  <dcterms:created xsi:type="dcterms:W3CDTF">2021-03-30T00:38:27Z</dcterms:created>
  <dcterms:modified xsi:type="dcterms:W3CDTF">2021-04-01T02:38:23Z</dcterms:modified>
</cp:coreProperties>
</file>