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B819"/>
    <a:srgbClr val="191601"/>
    <a:srgbClr val="1817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-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2FCB0-1501-409A-B755-65C451EEB7B7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ADF40-6271-455C-975D-137D8C479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054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2FCB0-1501-409A-B755-65C451EEB7B7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ADF40-6271-455C-975D-137D8C479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29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2FCB0-1501-409A-B755-65C451EEB7B7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ADF40-6271-455C-975D-137D8C479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239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2FCB0-1501-409A-B755-65C451EEB7B7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ADF40-6271-455C-975D-137D8C479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3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2FCB0-1501-409A-B755-65C451EEB7B7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ADF40-6271-455C-975D-137D8C479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27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2FCB0-1501-409A-B755-65C451EEB7B7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ADF40-6271-455C-975D-137D8C479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07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2FCB0-1501-409A-B755-65C451EEB7B7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ADF40-6271-455C-975D-137D8C479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263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2FCB0-1501-409A-B755-65C451EEB7B7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ADF40-6271-455C-975D-137D8C479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913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2FCB0-1501-409A-B755-65C451EEB7B7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ADF40-6271-455C-975D-137D8C479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1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2FCB0-1501-409A-B755-65C451EEB7B7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ADF40-6271-455C-975D-137D8C479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20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2FCB0-1501-409A-B755-65C451EEB7B7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ADF40-6271-455C-975D-137D8C479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05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2FCB0-1501-409A-B755-65C451EEB7B7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ADF40-6271-455C-975D-137D8C479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27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171251" cy="987843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15830" y="383061"/>
            <a:ext cx="9144000" cy="2387600"/>
          </a:xfrm>
        </p:spPr>
        <p:txBody>
          <a:bodyPr>
            <a:normAutofit/>
          </a:bodyPr>
          <a:lstStyle/>
          <a:p>
            <a:r>
              <a:rPr lang="ru-RU" sz="9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428017" y="3397757"/>
            <a:ext cx="13171251" cy="4014719"/>
          </a:xfrm>
        </p:spPr>
        <p:txBody>
          <a:bodyPr>
            <a:noAutofit/>
          </a:bodyPr>
          <a:lstStyle/>
          <a:p>
            <a:r>
              <a:rPr lang="ru-RU" sz="12000" b="1" dirty="0">
                <a:solidFill>
                  <a:srgbClr val="00B050"/>
                </a:solidFill>
              </a:rPr>
              <a:t>НАСТАВНИЧЕСТВО</a:t>
            </a:r>
          </a:p>
        </p:txBody>
      </p:sp>
    </p:spTree>
    <p:extLst>
      <p:ext uri="{BB962C8B-B14F-4D97-AF65-F5344CB8AC3E}">
        <p14:creationId xmlns:p14="http://schemas.microsoft.com/office/powerpoint/2010/main" val="994810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0"/>
            <a:ext cx="12192000" cy="9144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642" y="-612842"/>
            <a:ext cx="12192000" cy="7217924"/>
          </a:xfrm>
        </p:spPr>
        <p:txBody>
          <a:bodyPr>
            <a:norm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Основная идея инновационного проекта.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Передача профессионального опыта, повышение мотивации к учебе, улучшение образовательных результатов обучающегося.</a:t>
            </a:r>
            <a:b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Разработка и внедрение разных форм наставничества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сопровождения в образовательный процесс.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2859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65828"/>
            <a:ext cx="12192000" cy="9144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257" y="258351"/>
            <a:ext cx="11418651" cy="2241888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запланированных мероприятий в проекте планируется на 2020-2022 год.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218" y="3091743"/>
            <a:ext cx="4811186" cy="3766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433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92613"/>
            <a:ext cx="12192000" cy="9144000"/>
          </a:xfr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741065"/>
              </p:ext>
            </p:extLst>
          </p:nvPr>
        </p:nvGraphicFramePr>
        <p:xfrm>
          <a:off x="622570" y="350195"/>
          <a:ext cx="10953345" cy="6223666"/>
        </p:xfrm>
        <a:graphic>
          <a:graphicData uri="http://schemas.openxmlformats.org/drawingml/2006/table">
            <a:tbl>
              <a:tblPr firstRow="1" firstCol="1" bandRow="1"/>
              <a:tblGrid>
                <a:gridCol w="3305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47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37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Этап работы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Прогнозируемый результат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496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этап. Диагностико-конструирующий 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течение 2020 г.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необходимых локально-нормативных актов.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необходимых методических рекомендаций для сопровождения Наставника и Наставляемого.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диагностических материалов для отслеживания эффективности используемых форм наставничества.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940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этап. Преобразующий 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течение 2021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Создание базы наставников и наставляемых.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Внедрение разных форма наставничества.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940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этап.  Обобщающий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течение 2022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Обобщение опыта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 учреждения при внедрении практик наставничества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424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10756"/>
            <a:ext cx="12192000" cy="9144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361244"/>
            <a:ext cx="10515600" cy="1325563"/>
          </a:xfrm>
        </p:spPr>
        <p:txBody>
          <a:bodyPr>
            <a:noAutofit/>
          </a:bodyPr>
          <a:lstStyle/>
          <a:p>
            <a:pPr marL="457200" algn="ctr">
              <a:lnSpc>
                <a:spcPct val="107000"/>
              </a:lnSpc>
              <a:spcAft>
                <a:spcPts val="0"/>
              </a:spcAft>
            </a:pPr>
            <a:b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ПО ПРОЕКТУ НА 2021 год</a:t>
            </a:r>
            <a:br>
              <a:rPr lang="ru-RU" sz="4000" dirty="0"/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Обучение педагогических работников ОО в данном направление;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Продолжить разрабатывать методические рекомендации для сопровождение проекта;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базы наставников педагогических работников ДДТ№3;</a:t>
            </a:r>
            <a:b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Внедрение разных форма наставничества;</a:t>
            </a:r>
            <a:b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4000" dirty="0"/>
            </a:br>
            <a:b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624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816" y="-1206230"/>
            <a:ext cx="12192000" cy="9144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6"/>
            <a:ext cx="12548681" cy="7572644"/>
          </a:xfrm>
        </p:spPr>
        <p:txBody>
          <a:bodyPr>
            <a:normAutofit/>
          </a:bodyPr>
          <a:lstStyle/>
          <a:p>
            <a:pPr algn="ctr"/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Разработка мероприятия для наставников и наставляемых «Школа наставничества»</a:t>
            </a:r>
            <a:b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Проведение мероприятия «Школа наставничества»</a:t>
            </a:r>
            <a:br>
              <a:rPr lang="ru-RU" sz="5400" dirty="0"/>
            </a:b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749669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44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655" y="1944231"/>
            <a:ext cx="1147053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300" b="1" dirty="0"/>
              <a:t>ФОРМЫ НАСТАВНИЧЕСТВА</a:t>
            </a:r>
            <a:br>
              <a:rPr lang="ru-RU" sz="7300" b="1" dirty="0"/>
            </a:br>
            <a:r>
              <a:rPr lang="ru-RU" sz="7300" dirty="0"/>
              <a:t> планируемые для реализации</a:t>
            </a:r>
            <a:br>
              <a:rPr lang="ru-RU" sz="7300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64341" y="2863840"/>
            <a:ext cx="972765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ü"/>
            </a:pP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обучающий-обучающий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педагог-обучающий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педагог-педагог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родитель-обучающийся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выпускник-обучающийся</a:t>
            </a:r>
          </a:p>
          <a:p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914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464" y="-1089498"/>
            <a:ext cx="12192000" cy="9144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957" y="3205601"/>
            <a:ext cx="11885579" cy="1325563"/>
          </a:xfrm>
        </p:spPr>
        <p:txBody>
          <a:bodyPr>
            <a:noAutofit/>
          </a:bodyPr>
          <a:lstStyle/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7748899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221</Words>
  <Application>Microsoft Office PowerPoint</Application>
  <PresentationFormat>Широкоэкранный</PresentationFormat>
  <Paragraphs>29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Тема Office</vt:lpstr>
      <vt:lpstr>ПРОЕКТ</vt:lpstr>
      <vt:lpstr>Основная идея инновационного проекта. Передача профессионального опыта, повышение мотивации к учебе, улучшение образовательных результатов обучающегося.  Цель: Разработка и внедрение разных форм наставничества и тьюторского сопровождения в образовательный процесс.</vt:lpstr>
      <vt:lpstr>Реализация запланированных мероприятий в проекте планируется на 2020-2022 год.</vt:lpstr>
      <vt:lpstr>Презентация PowerPoint</vt:lpstr>
      <vt:lpstr>  ПЛАН РАБОТЫ ПО ПРОЕКТУ НА 2021 год 1. Обучение педагогических работников ОО в данном направление; 2. Продолжить разрабатывать методические рекомендации для сопровождение проекта;  3. Создание базы наставников педагогических работников ДДТ№3; 4. Внедрение разных форма наставничества;    </vt:lpstr>
      <vt:lpstr>5. Разработка мероприятия для наставников и наставляемых «Школа наставничества» 6. Проведение мероприятия «Школа наставничества» </vt:lpstr>
      <vt:lpstr>ФОРМЫ НАСТАВНИЧЕСТВА  планируемые для реализации   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</dc:title>
  <dc:creator>DDT-3</dc:creator>
  <cp:lastModifiedBy>user</cp:lastModifiedBy>
  <cp:revision>17</cp:revision>
  <dcterms:created xsi:type="dcterms:W3CDTF">2020-03-25T00:13:20Z</dcterms:created>
  <dcterms:modified xsi:type="dcterms:W3CDTF">2021-05-17T03:20:46Z</dcterms:modified>
</cp:coreProperties>
</file>