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7" r:id="rId5"/>
    <p:sldId id="275" r:id="rId6"/>
    <p:sldId id="258" r:id="rId7"/>
    <p:sldId id="261" r:id="rId8"/>
    <p:sldId id="264" r:id="rId9"/>
    <p:sldId id="265" r:id="rId10"/>
    <p:sldId id="263" r:id="rId11"/>
    <p:sldId id="268" r:id="rId12"/>
    <p:sldId id="269" r:id="rId13"/>
    <p:sldId id="270" r:id="rId14"/>
    <p:sldId id="262" r:id="rId15"/>
    <p:sldId id="266" r:id="rId16"/>
    <p:sldId id="259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0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6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3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2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C6B9-4634-4514-9AAF-22C7C6E1720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A80D-1DED-4D64-9A86-1D7544D1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6" y="0"/>
            <a:ext cx="8640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036" y="520114"/>
            <a:ext cx="9144000" cy="1655762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ПРОЕКТ НАСТАВНИЧЕСТВО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399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176" y="228937"/>
            <a:ext cx="10515600" cy="1325563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8" y="481626"/>
            <a:ext cx="11424084" cy="80784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1" y="504209"/>
            <a:ext cx="2334701" cy="1853169"/>
          </a:xfrm>
        </p:spPr>
      </p:pic>
    </p:spTree>
    <p:extLst>
      <p:ext uri="{BB962C8B-B14F-4D97-AF65-F5344CB8AC3E}">
        <p14:creationId xmlns:p14="http://schemas.microsoft.com/office/powerpoint/2010/main" val="24038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184" y="-407962"/>
            <a:ext cx="10565885" cy="73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НАСТАВНИКИ-ПЕДАГОГИ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0"/>
            <a:ext cx="24003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0125"/>
            <a:ext cx="2783799" cy="3931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27" y="3030582"/>
            <a:ext cx="2539746" cy="3592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01" y="1407976"/>
            <a:ext cx="3248216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3486366"/>
            <a:ext cx="3560173" cy="2825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НАСТАВНИЧЕСТВА</a:t>
            </a:r>
            <a:endParaRPr lang="ru-RU" sz="5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Обмен опытом для педагогов</a:t>
            </a:r>
          </a:p>
          <a:p>
            <a:r>
              <a:rPr lang="ru-RU" sz="5400" dirty="0" smtClean="0"/>
              <a:t>Обучающие семинары по наставничеству</a:t>
            </a:r>
          </a:p>
          <a:p>
            <a:r>
              <a:rPr lang="ru-RU" sz="5400" dirty="0" smtClean="0"/>
              <a:t>Мастер-классы</a:t>
            </a:r>
          </a:p>
          <a:p>
            <a:pPr marL="0" indent="0">
              <a:buNone/>
            </a:pPr>
            <a:r>
              <a:rPr lang="ru-RU" sz="4400" dirty="0" smtClean="0"/>
              <a:t>В этом году будет проходить в мае</a:t>
            </a:r>
          </a:p>
        </p:txBody>
      </p:sp>
    </p:spTree>
    <p:extLst>
      <p:ext uri="{BB962C8B-B14F-4D97-AF65-F5344CB8AC3E}">
        <p14:creationId xmlns:p14="http://schemas.microsoft.com/office/powerpoint/2010/main" val="34396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4" y="490427"/>
            <a:ext cx="2334701" cy="185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56" y="265105"/>
            <a:ext cx="9448650" cy="447699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РЕЗУЛЬТАТ работы 2020 год: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Созданы условия для внедрения разных форм наставничества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Педагог-педагог</a:t>
            </a:r>
            <a:br>
              <a:rPr lang="ru-RU" dirty="0" smtClean="0"/>
            </a:br>
            <a:r>
              <a:rPr lang="ru-RU" dirty="0" smtClean="0"/>
              <a:t>Педагог-ребенок</a:t>
            </a:r>
            <a:br>
              <a:rPr lang="ru-RU" dirty="0" smtClean="0"/>
            </a:br>
            <a:r>
              <a:rPr lang="ru-RU" dirty="0" smtClean="0"/>
              <a:t>Родитель-ребенок</a:t>
            </a:r>
            <a:br>
              <a:rPr lang="ru-RU" dirty="0" smtClean="0"/>
            </a:br>
            <a:r>
              <a:rPr lang="ru-RU" dirty="0" smtClean="0"/>
              <a:t>Ребенок-ребенок</a:t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54" y="4428700"/>
            <a:ext cx="233497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10" y="0"/>
            <a:ext cx="2667990" cy="21177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7944"/>
            <a:ext cx="11507372" cy="5546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 проекте наставничество!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Собирает запросы от обучающихся.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Организует заполнение анкет на начало проекта.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Организует и сопровождает работу в паре.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Осуществляет контроль по карте.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Размещает творческий отчет (фото, видео, интервью, статьи)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Организует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аполнение анкеты по завершению участия в проекте.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Готовит и размещает итоговый аналитический отчет.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Участвует в работе творческой группы по разработке методической продукции.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95225"/>
            <a:ext cx="3386771" cy="2688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18" y="318133"/>
            <a:ext cx="10515600" cy="5108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Разработка индивидуальной программы НАСТАВНИЧЕСТВА</a:t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/>
              <a:t>п</a:t>
            </a:r>
            <a:r>
              <a:rPr lang="ru-RU" b="1" dirty="0" smtClean="0"/>
              <a:t>риглашаем педагогов для создания творческой группы по разработке шаблона такой программы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10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2869174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864" y="0"/>
            <a:ext cx="3934185" cy="31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3063833"/>
            <a:ext cx="4577901" cy="36337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8" y="101088"/>
            <a:ext cx="7085609" cy="6358948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Наставничество</a:t>
            </a:r>
            <a:r>
              <a:rPr lang="ru-RU" dirty="0"/>
              <a:t> — отношения, в которых опытный или более сведущий человек помогает менее опытному или менее сведущему усвоить определенные компетенции.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8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" y="3859481"/>
            <a:ext cx="3575510" cy="28380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535" y="0"/>
            <a:ext cx="10909465" cy="6358948"/>
          </a:xfrm>
        </p:spPr>
        <p:txBody>
          <a:bodyPr>
            <a:normAutofit/>
          </a:bodyPr>
          <a:lstStyle/>
          <a:p>
            <a:r>
              <a:rPr lang="ru-RU" b="1" dirty="0"/>
              <a:t>Наставничество </a:t>
            </a:r>
            <a:r>
              <a:rPr lang="ru-RU" dirty="0"/>
              <a:t>– это универсальная технология передачи опыта, знаний, формирования навыков, компетенций, </a:t>
            </a:r>
            <a:r>
              <a:rPr lang="ru-RU" dirty="0" err="1"/>
              <a:t>метакомпетенций</a:t>
            </a:r>
            <a:r>
              <a:rPr lang="ru-RU" dirty="0"/>
              <a:t> и ценностей через неформальное </a:t>
            </a:r>
            <a:r>
              <a:rPr lang="ru-RU" dirty="0" err="1"/>
              <a:t>взаимообогащающее</a:t>
            </a:r>
            <a:r>
              <a:rPr lang="ru-RU" dirty="0"/>
              <a:t> общение, основанное на доверии и партнерстве.</a:t>
            </a:r>
            <a:br>
              <a:rPr lang="ru-RU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52" y="4868882"/>
            <a:ext cx="1795148" cy="1424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8" y="1626919"/>
            <a:ext cx="11574482" cy="410872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Наставничество – штучная работа, ожидать от нее массовости не стоит. 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Эта работа подразумевает постоянную обратную связь, высокие эмоциональные и умственные нагрузки. Сам собой напрашивается вопрос: сколько </a:t>
            </a:r>
            <a:r>
              <a:rPr lang="ru-RU" sz="3600" dirty="0" smtClean="0"/>
              <a:t>наставляемых </a:t>
            </a:r>
            <a:r>
              <a:rPr lang="ru-RU" sz="3600" dirty="0"/>
              <a:t>может обучать наставник одновременно? Существуют различные точки зрения: количество </a:t>
            </a:r>
            <a:r>
              <a:rPr lang="ru-RU" sz="3600" dirty="0" smtClean="0"/>
              <a:t>колеблется </a:t>
            </a:r>
            <a:r>
              <a:rPr lang="ru-RU" sz="3600" dirty="0"/>
              <a:t>от одного до пяти у каждого наставника. Но большинство практиков сходятся во мнении, что чем меньше, тем лучше, поскольку только такой подход сохраняет суть индивидуального обучения, лежащего в основе наставничества.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944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135699"/>
            <a:ext cx="8266889" cy="65618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90" y="-623307"/>
            <a:ext cx="7085609" cy="6358948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все начиналось…</a:t>
            </a:r>
            <a:br>
              <a:rPr lang="ru-RU" b="1" dirty="0" smtClean="0"/>
            </a:br>
            <a:r>
              <a:rPr lang="ru-RU" sz="4000" b="1" dirty="0" smtClean="0"/>
              <a:t>Создание рабочей группы;</a:t>
            </a:r>
            <a:br>
              <a:rPr lang="ru-RU" sz="4000" b="1" dirty="0" smtClean="0"/>
            </a:br>
            <a:r>
              <a:rPr lang="ru-RU" sz="3600" b="1" dirty="0" smtClean="0"/>
              <a:t>Разработка методического комплекта документов по сопровождению наставничества.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72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02" y="0"/>
            <a:ext cx="2334701" cy="185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-139198"/>
            <a:ext cx="11008225" cy="632624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/>
                </a:solidFill>
              </a:rPr>
              <a:t>Гугл класс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Информационное пространство где есть возможность хранить информацию, и создавать общие документы, в которые могут вносить изменения все у кого есть доступ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4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4" y="312297"/>
            <a:ext cx="2334701" cy="185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-261256"/>
            <a:ext cx="11716987" cy="698269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Проект «Наставничество»;</a:t>
            </a:r>
            <a:br>
              <a:rPr lang="ru-RU" sz="4800" dirty="0" smtClean="0"/>
            </a:br>
            <a:r>
              <a:rPr lang="ru-RU" sz="4800" dirty="0" smtClean="0"/>
              <a:t>- Положение о наставничестве;</a:t>
            </a:r>
            <a:br>
              <a:rPr lang="ru-RU" sz="4800" dirty="0" smtClean="0"/>
            </a:br>
            <a:r>
              <a:rPr lang="ru-RU" sz="4800" dirty="0" smtClean="0"/>
              <a:t>- Анкеты для разных форм наставничества;</a:t>
            </a:r>
            <a:br>
              <a:rPr lang="ru-RU" sz="4800" dirty="0" smtClean="0"/>
            </a:br>
            <a:r>
              <a:rPr lang="ru-RU" sz="4800" dirty="0" smtClean="0"/>
              <a:t>- Таблица учета наставнических пар;</a:t>
            </a:r>
            <a:br>
              <a:rPr lang="ru-RU" sz="4800" dirty="0" smtClean="0"/>
            </a:br>
            <a:r>
              <a:rPr lang="ru-RU" sz="4800" dirty="0" smtClean="0"/>
              <a:t>- Карта педагога Наставника ДДТ№3;</a:t>
            </a:r>
            <a:br>
              <a:rPr lang="ru-RU" sz="4800" dirty="0" smtClean="0"/>
            </a:br>
            <a:r>
              <a:rPr lang="ru-RU" sz="4800" dirty="0" smtClean="0"/>
              <a:t>- Алгоритм работы в наставнических парах;</a:t>
            </a:r>
            <a:br>
              <a:rPr lang="ru-RU" sz="4800" dirty="0" smtClean="0"/>
            </a:br>
            <a:r>
              <a:rPr lang="ru-RU" sz="4800" dirty="0" smtClean="0"/>
              <a:t>- Положение «Школа наставничества»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95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9" y="0"/>
            <a:ext cx="4950569" cy="7000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6" y="142504"/>
            <a:ext cx="5715885" cy="80831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7" y="142504"/>
            <a:ext cx="2117766" cy="1680977"/>
          </a:xfrm>
        </p:spPr>
      </p:pic>
    </p:spTree>
    <p:extLst>
      <p:ext uri="{BB962C8B-B14F-4D97-AF65-F5344CB8AC3E}">
        <p14:creationId xmlns:p14="http://schemas.microsoft.com/office/powerpoint/2010/main" val="17864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841" y="217294"/>
            <a:ext cx="6340124" cy="8965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42" y="1266136"/>
            <a:ext cx="6246926" cy="883407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44" y="-254524"/>
            <a:ext cx="2334701" cy="1853169"/>
          </a:xfrm>
        </p:spPr>
      </p:pic>
    </p:spTree>
    <p:extLst>
      <p:ext uri="{BB962C8B-B14F-4D97-AF65-F5344CB8AC3E}">
        <p14:creationId xmlns:p14="http://schemas.microsoft.com/office/powerpoint/2010/main" val="4170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87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Наставничество — отношения, в которых опытный или более сведущий человек помогает менее опытному или менее сведущему усвоить определенные компетенции.</vt:lpstr>
      <vt:lpstr>Наставничество – это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 </vt:lpstr>
      <vt:lpstr>Наставничество – штучная работа, ожидать от нее массовости не стоит.  Эта работа подразумевает постоянную обратную связь, высокие эмоциональные и умственные нагрузки. Сам собой напрашивается вопрос: сколько наставляемых может обучать наставник одновременно? Существуют различные точки зрения: количество колеблется от одного до пяти у каждого наставника. Но большинство практиков сходятся во мнении, что чем меньше, тем лучше, поскольку только такой подход сохраняет суть индивидуального обучения, лежащего в основе наставничества.</vt:lpstr>
      <vt:lpstr>Как все начиналось… Создание рабочей группы; Разработка методического комплекта документов по сопровождению наставничества. </vt:lpstr>
      <vt:lpstr>Гугл класс Информационное пространство где есть возможность хранить информацию, и создавать общие документы, в которые могут вносить изменения все у кого есть доступ</vt:lpstr>
      <vt:lpstr>Проект «Наставничество»; - Положение о наставничестве; - Анкеты для разных форм наставничества; - Таблица учета наставнических пар; - Карта педагога Наставника ДДТ№3; - Алгоритм работы в наставнических парах; - Положение «Школа наставничества»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НАСТАВНИКИ-ПЕДАГОГИ</vt:lpstr>
      <vt:lpstr>ШКОЛА НАСТАВНИЧЕСТВА</vt:lpstr>
      <vt:lpstr>                                                  РЕЗУЛЬТАТ работы 2020 год:            Созданы условия для внедрения разных форм наставничества  Педагог-педагог Педагог-ребенок Родитель-ребенок Ребенок-ребенок </vt:lpstr>
      <vt:lpstr>Педагог в проекте наставничество! 1. Собирает запросы от обучающихся. 2. Организует заполнение анкет на начало проекта. 3. Организует и сопровождает работу в паре.  4. Осуществляет контроль по карте. 5. Размещает творческий отчет (фото, видео, интервью, статьи) на гугл класс. 6. Организует заполнение анкеты по завершению участия в проекте.  7. Готовит и размещает итоговый аналитический отчет. 8. Участвует в работе творческой группы по разработке методической продукции.  </vt:lpstr>
      <vt:lpstr>Разработка индивидуальной программы НАСТАВНИЧЕСТВА приглашаем педагогов для создания творческой группы по разработке шаблона такой программы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DDT-3</dc:creator>
  <cp:lastModifiedBy>DDT-3</cp:lastModifiedBy>
  <cp:revision>46</cp:revision>
  <dcterms:created xsi:type="dcterms:W3CDTF">2020-12-24T03:09:33Z</dcterms:created>
  <dcterms:modified xsi:type="dcterms:W3CDTF">2021-05-12T06:24:00Z</dcterms:modified>
</cp:coreProperties>
</file>