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85" r:id="rId3"/>
    <p:sldId id="286" r:id="rId4"/>
    <p:sldId id="272" r:id="rId5"/>
    <p:sldId id="273" r:id="rId6"/>
    <p:sldId id="280" r:id="rId7"/>
    <p:sldId id="281" r:id="rId8"/>
    <p:sldId id="283" r:id="rId9"/>
    <p:sldId id="287" r:id="rId10"/>
    <p:sldId id="282" r:id="rId11"/>
    <p:sldId id="288" r:id="rId12"/>
    <p:sldId id="289" r:id="rId13"/>
    <p:sldId id="27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C6B9-4634-4514-9AAF-22C7C6E1720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A80D-1DED-4D64-9A86-1D7544D11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251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C6B9-4634-4514-9AAF-22C7C6E1720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A80D-1DED-4D64-9A86-1D7544D11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7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C6B9-4634-4514-9AAF-22C7C6E1720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A80D-1DED-4D64-9A86-1D7544D11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823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C6B9-4634-4514-9AAF-22C7C6E1720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A80D-1DED-4D64-9A86-1D7544D11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008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C6B9-4634-4514-9AAF-22C7C6E1720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A80D-1DED-4D64-9A86-1D7544D11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56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C6B9-4634-4514-9AAF-22C7C6E1720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A80D-1DED-4D64-9A86-1D7544D11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724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C6B9-4634-4514-9AAF-22C7C6E1720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A80D-1DED-4D64-9A86-1D7544D11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97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C6B9-4634-4514-9AAF-22C7C6E1720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A80D-1DED-4D64-9A86-1D7544D11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397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C6B9-4634-4514-9AAF-22C7C6E1720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A80D-1DED-4D64-9A86-1D7544D11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436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C6B9-4634-4514-9AAF-22C7C6E1720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A80D-1DED-4D64-9A86-1D7544D11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123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C6B9-4634-4514-9AAF-22C7C6E1720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A80D-1DED-4D64-9A86-1D7544D11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124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1C6B9-4634-4514-9AAF-22C7C6E1720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3A80D-1DED-4D64-9A86-1D7544D11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0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303" y="99402"/>
            <a:ext cx="4136927" cy="286520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166" y="365126"/>
            <a:ext cx="8299939" cy="426314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Сердце отдаю детям</a:t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волна</a:t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методических разработок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45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830" y="856034"/>
            <a:ext cx="11061970" cy="5320929"/>
          </a:xfrm>
        </p:spPr>
        <p:txBody>
          <a:bodyPr>
            <a:normAutofit fontScale="92500"/>
          </a:bodyPr>
          <a:lstStyle/>
          <a:p>
            <a:r>
              <a:rPr lang="ru-RU" sz="5400" b="1" dirty="0"/>
              <a:t>По статистике для большинства людей страх публичного выступления стоит на 2 </a:t>
            </a:r>
            <a:r>
              <a:rPr lang="ru-RU" sz="5400" b="1" dirty="0" smtClean="0"/>
              <a:t>месте. </a:t>
            </a:r>
            <a:r>
              <a:rPr lang="ru-RU" sz="5400" b="1" dirty="0"/>
              <a:t>Оказывается публика  на 60% воспринимает то, как мы выглядим, на 30% то, как мы говорим, и лишь на 10% то – что мы говорим.</a:t>
            </a:r>
            <a:endParaRPr lang="ru-RU" sz="5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3298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629392"/>
            <a:ext cx="10439400" cy="55475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Итак, как показывает опыт проведения конкурсов профессионального мастерства, педагогические конкурсы стали результативной формой повышения профессиональной квалификации, педагогической компетентности. Участие в конкурсах требует тщательной подготовки, в процессе которого педагог становится исследователем собственного педагогического опыта, приобретает знания о новых педагогических технологиях, знакомится с научными разработками в области педагогики и психологии, использует диагностические методы в оценке результатов своего педагогического опыта.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54014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0021" y="427512"/>
            <a:ext cx="10593779" cy="57494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4600" dirty="0"/>
              <a:t>Конкурс предоставляет участникам широкие возможности для обмена опыта, а достижения его победителей становятся лучшими ориентирами модернизации системы дополнительного образования не только в рамках муниципального образования, но и региона. Но любой конкурс – это все-таки игра. Несомненно, сложная, профессиональная, но игра, в которой, конечно, побеждают не все. Поэтому стоит воспринимать конкурс как захватывающую игру. Игру не соперников, а коллег и соратников, ведь каждый из вас уже победитель.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6614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65" y="2869174"/>
            <a:ext cx="10515600" cy="1325563"/>
          </a:xfrm>
        </p:spPr>
        <p:txBody>
          <a:bodyPr>
            <a:normAutofit/>
          </a:bodyPr>
          <a:lstStyle/>
          <a:p>
            <a:r>
              <a:rPr lang="ru-RU" sz="7200" dirty="0" smtClean="0"/>
              <a:t>Спасибо за внимание!</a:t>
            </a:r>
            <a:endParaRPr lang="ru-RU" sz="7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6431" y="496796"/>
            <a:ext cx="3728829" cy="257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02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303" y="99402"/>
            <a:ext cx="4136927" cy="286520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166" y="365126"/>
            <a:ext cx="8299939" cy="4263146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конкурса какой он?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25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6325" y="1136855"/>
            <a:ext cx="11179628" cy="4717679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/>
              <a:t>Педагогическая </a:t>
            </a:r>
            <a:r>
              <a:rPr lang="ru-RU" sz="3600" dirty="0"/>
              <a:t>профессия – это публичная профессия и в этом смысле она сродни актерской. Облик педагога, его движения и поведение всегда являются объектом пристального внимания окружающих. Важно помнить, что эффект первого впечатления фиксируется в сознании окружающих и надолго определяет характер отношений. Поэтому педагогу крайне важно умение формировать у других благоприятное впечатление о себе, то есть “подать себя” в выгодном свете.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3403" y="143765"/>
            <a:ext cx="1643170" cy="113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461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504" y="260428"/>
            <a:ext cx="2195731" cy="15207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1418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Каждый этап конкурса ставит перед конкурсантом следующие задачи: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систематизировать </a:t>
            </a:r>
            <a:r>
              <a:rPr lang="ru-RU" dirty="0"/>
              <a:t>материалы о собственном педагогическом опыте;</a:t>
            </a:r>
          </a:p>
          <a:p>
            <a:pPr lvl="0"/>
            <a:r>
              <a:rPr lang="ru-RU" dirty="0"/>
              <a:t>уточнить и конкретизировать педагогический опыт в логической последовательности (Что я делаю? Для чего я делаю это? Как я делаю это? Какой результат получаю, используя это?);</a:t>
            </a:r>
          </a:p>
          <a:p>
            <a:pPr lvl="0"/>
            <a:r>
              <a:rPr lang="ru-RU" dirty="0"/>
              <a:t>отобрать практические материалы, наиболее полно раскрывающие систему работы;</a:t>
            </a:r>
          </a:p>
          <a:p>
            <a:pPr lvl="0"/>
            <a:r>
              <a:rPr lang="ru-RU" dirty="0"/>
              <a:t>изложить материал доступно, кратко и, вместе с тем, полно;</a:t>
            </a:r>
          </a:p>
          <a:p>
            <a:pPr lvl="0"/>
            <a:r>
              <a:rPr lang="ru-RU" dirty="0"/>
              <a:t>подготовиться к публичному представлению своего педагогического опыта, проведению конкурсного учебного занятия. </a:t>
            </a:r>
          </a:p>
        </p:txBody>
      </p:sp>
    </p:spTree>
    <p:extLst>
      <p:ext uri="{BB962C8B-B14F-4D97-AF65-F5344CB8AC3E}">
        <p14:creationId xmlns:p14="http://schemas.microsoft.com/office/powerpoint/2010/main" val="395642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accent5"/>
                </a:solidFill>
              </a:rPr>
              <a:t>САМОПРЕЗЕНТАЦИЯ</a:t>
            </a:r>
            <a:endParaRPr lang="ru-RU" sz="6000" b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Самопрезентация</a:t>
            </a:r>
            <a:r>
              <a:rPr lang="ru-RU" dirty="0"/>
              <a:t> – это умение воздействовать на процесс формирования своего образа у партнера, т.е. подать себя в выгодном свете.</a:t>
            </a:r>
          </a:p>
          <a:p>
            <a:r>
              <a:rPr lang="ru-RU" dirty="0"/>
              <a:t>Любая </a:t>
            </a:r>
            <a:r>
              <a:rPr lang="ru-RU" dirty="0" err="1"/>
              <a:t>самопрезентация</a:t>
            </a:r>
            <a:r>
              <a:rPr lang="ru-RU" dirty="0"/>
              <a:t> осуществляется для решения 3-х задач:</a:t>
            </a:r>
          </a:p>
          <a:p>
            <a:pPr marL="0" lvl="0" indent="0">
              <a:buNone/>
            </a:pPr>
            <a:r>
              <a:rPr lang="ru-RU" dirty="0" smtClean="0"/>
              <a:t>                                                </a:t>
            </a:r>
            <a:r>
              <a:rPr lang="ru-RU" sz="3600" dirty="0" smtClean="0"/>
              <a:t>проинформировать</a:t>
            </a:r>
            <a:endParaRPr lang="ru-RU" sz="3600" dirty="0"/>
          </a:p>
          <a:p>
            <a:pPr marL="0" lvl="0" indent="0">
              <a:buNone/>
            </a:pPr>
            <a:r>
              <a:rPr lang="ru-RU" sz="3600" dirty="0" smtClean="0"/>
              <a:t>                                                развлечь</a:t>
            </a:r>
            <a:endParaRPr lang="ru-RU" sz="3600" dirty="0"/>
          </a:p>
          <a:p>
            <a:pPr marL="0" lvl="0" indent="0">
              <a:buNone/>
            </a:pPr>
            <a:r>
              <a:rPr lang="ru-RU" sz="3600" dirty="0" smtClean="0"/>
              <a:t>                                                  убедить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405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1302" y="325401"/>
            <a:ext cx="5770123" cy="50053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Внешность</a:t>
            </a:r>
            <a:r>
              <a:rPr lang="ru-RU" dirty="0"/>
              <a:t>– своеобразная визитная карточка оратора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47" y="325401"/>
            <a:ext cx="4298004" cy="6182690"/>
          </a:xfrm>
        </p:spPr>
      </p:pic>
    </p:spTree>
    <p:extLst>
      <p:ext uri="{BB962C8B-B14F-4D97-AF65-F5344CB8AC3E}">
        <p14:creationId xmlns:p14="http://schemas.microsoft.com/office/powerpoint/2010/main" val="2909356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1179" y="2105759"/>
            <a:ext cx="4061003" cy="3166885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chemeClr val="accent1"/>
                </a:solidFill>
              </a:rPr>
              <a:t>РЕЧЬ – </a:t>
            </a:r>
            <a:br>
              <a:rPr lang="ru-RU" sz="8000" dirty="0" smtClean="0">
                <a:solidFill>
                  <a:schemeClr val="accent1"/>
                </a:solidFill>
              </a:rPr>
            </a:br>
            <a:r>
              <a:rPr lang="ru-RU" sz="3100" dirty="0" smtClean="0"/>
              <a:t>одна </a:t>
            </a:r>
            <a:r>
              <a:rPr lang="ru-RU" sz="3100" dirty="0"/>
              <a:t>из слагаемых мастерства </a:t>
            </a:r>
            <a:r>
              <a:rPr lang="ru-RU" sz="3100" b="1" dirty="0" smtClean="0"/>
              <a:t>педагога</a:t>
            </a:r>
            <a:r>
              <a:rPr lang="ru-RU" sz="3100" dirty="0"/>
              <a:t>.</a:t>
            </a:r>
            <a:endParaRPr lang="ru-RU" sz="3100" dirty="0">
              <a:solidFill>
                <a:schemeClr val="accent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20" y="1151715"/>
            <a:ext cx="4918042" cy="4559215"/>
          </a:xfrm>
        </p:spPr>
      </p:pic>
    </p:spTree>
    <p:extLst>
      <p:ext uri="{BB962C8B-B14F-4D97-AF65-F5344CB8AC3E}">
        <p14:creationId xmlns:p14="http://schemas.microsoft.com/office/powerpoint/2010/main" val="1316478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67181"/>
          </a:xfrm>
        </p:spPr>
        <p:txBody>
          <a:bodyPr>
            <a:normAutofit fontScale="90000"/>
          </a:bodyPr>
          <a:lstStyle/>
          <a:p>
            <a:r>
              <a:rPr lang="ru-RU" sz="6000" b="1" dirty="0">
                <a:solidFill>
                  <a:schemeClr val="accent1"/>
                </a:solidFill>
              </a:rPr>
              <a:t>Деловой </a:t>
            </a:r>
            <a:r>
              <a:rPr lang="ru-RU" sz="6000" b="1" dirty="0" smtClean="0">
                <a:solidFill>
                  <a:schemeClr val="accent1"/>
                </a:solidFill>
              </a:rPr>
              <a:t>этикет - </a:t>
            </a:r>
            <a:r>
              <a:rPr lang="ru-RU" sz="5400" dirty="0" smtClean="0"/>
              <a:t>инструмент </a:t>
            </a:r>
            <a:r>
              <a:rPr lang="ru-RU" sz="5400" dirty="0" err="1"/>
              <a:t>самопрезентации</a:t>
            </a:r>
            <a:r>
              <a:rPr lang="ru-RU" sz="5400" dirty="0"/>
              <a:t>, построения отношений с аудиторией. </a:t>
            </a:r>
            <a:r>
              <a:rPr lang="ru-RU" sz="6000" b="1" dirty="0" smtClean="0">
                <a:solidFill>
                  <a:schemeClr val="accent1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175" y="3113578"/>
            <a:ext cx="5626864" cy="3744422"/>
          </a:xfrm>
        </p:spPr>
      </p:pic>
    </p:spTree>
    <p:extLst>
      <p:ext uri="{BB962C8B-B14F-4D97-AF65-F5344CB8AC3E}">
        <p14:creationId xmlns:p14="http://schemas.microsoft.com/office/powerpoint/2010/main" val="3169373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6953" y="100622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/>
              <a:t>Одно из основных современных профессиональных требований к педагогу является умение выступать на конференциях, заседаниях, деловых встречах, педагогических советах и т.д., поэтому очень важно уметь правильно себя презентовать. </a:t>
            </a:r>
            <a:endParaRPr lang="ru-RU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0659" y="5145715"/>
            <a:ext cx="1765881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6669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442</Words>
  <Application>Microsoft Office PowerPoint</Application>
  <PresentationFormat>Широкоэкранный</PresentationFormat>
  <Paragraphs>23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Сердце отдаю детям Новая волна Конкурс методических разработок</vt:lpstr>
      <vt:lpstr>Участник конкурса какой он?</vt:lpstr>
      <vt:lpstr>Презентация PowerPoint</vt:lpstr>
      <vt:lpstr>Каждый этап конкурса ставит перед конкурсантом следующие задачи: </vt:lpstr>
      <vt:lpstr>САМОПРЕЗЕНТАЦИЯ</vt:lpstr>
      <vt:lpstr>Внешность– своеобразная визитная карточка оратора</vt:lpstr>
      <vt:lpstr>РЕЧЬ –  одна из слагаемых мастерства педагога.</vt:lpstr>
      <vt:lpstr>Деловой этикет - инструмент самопрезентации, построения отношений с аудиторией.   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DDT-3</dc:creator>
  <cp:lastModifiedBy>DDT-3</cp:lastModifiedBy>
  <cp:revision>48</cp:revision>
  <dcterms:created xsi:type="dcterms:W3CDTF">2020-12-24T03:09:33Z</dcterms:created>
  <dcterms:modified xsi:type="dcterms:W3CDTF">2021-05-12T06:31:52Z</dcterms:modified>
</cp:coreProperties>
</file>