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7" r:id="rId6"/>
    <p:sldId id="268" r:id="rId7"/>
    <p:sldId id="263" r:id="rId8"/>
    <p:sldId id="264" r:id="rId9"/>
    <p:sldId id="258" r:id="rId10"/>
    <p:sldId id="270" r:id="rId11"/>
    <p:sldId id="257" r:id="rId1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67" autoAdjust="0"/>
  </p:normalViewPr>
  <p:slideViewPr>
    <p:cSldViewPr snapToGrid="0">
      <p:cViewPr varScale="1">
        <p:scale>
          <a:sx n="104" d="100"/>
          <a:sy n="104" d="100"/>
        </p:scale>
        <p:origin x="8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86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19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83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6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34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22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00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1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65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8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20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D16F-E018-401D-B5A2-A466613E9082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38FE-A436-4AED-97DE-D14D43541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2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148"/>
            <a:ext cx="12192000" cy="69246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09550" y="1517650"/>
            <a:ext cx="6105525" cy="297815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образовательные ресурсы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82328" y="5415107"/>
            <a:ext cx="566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Разработчики: Гурулева Н.Е.,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Ташбаева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К.С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10182" y="6289964"/>
            <a:ext cx="3731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5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57312" y="457200"/>
            <a:ext cx="9477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ЭОР может быть проведена по нескольким направлениям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09625" y="1981200"/>
            <a:ext cx="86201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 содержимого – электронные справочники, викторины, словари, учебники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типу среды распространения и использования-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оффлайн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-ресурсы, ресурсы для электронных досок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реализационному принципу – мультимедиа-ресурсы, презентационные ресурсы, системы обучения.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составляющим – лекционные ресурсы, контрольно-измерительные материалы, практические ресурсы;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типу применения – для работы как непосредственно на занятиях в классе, так и для самостоятельной работы обучающихся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2438400" y="48577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ЭОР для обучающихся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500" y="1362075"/>
            <a:ext cx="847725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индивидуальной, исследовательской, творческой работы обучающихся на занятии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при подготовке домашнего задания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учебных интересов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Автоматизированный самоконтроль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организации обучения в удобном темпе и на выбранном учеником уровне усвоения материала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база объектов для подготовки выступлений, докладов, рефератов, презентаций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0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65125"/>
            <a:ext cx="8372476" cy="6369616"/>
          </a:xfrm>
        </p:spPr>
      </p:pic>
    </p:spTree>
    <p:extLst>
      <p:ext uri="{BB962C8B-B14F-4D97-AF65-F5344CB8AC3E}">
        <p14:creationId xmlns:p14="http://schemas.microsoft.com/office/powerpoint/2010/main" val="31381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1" y="280987"/>
            <a:ext cx="9410700" cy="6448425"/>
          </a:xfrm>
        </p:spPr>
      </p:pic>
    </p:spTree>
    <p:extLst>
      <p:ext uri="{BB962C8B-B14F-4D97-AF65-F5344CB8AC3E}">
        <p14:creationId xmlns:p14="http://schemas.microsoft.com/office/powerpoint/2010/main" val="287327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75" y="250292"/>
            <a:ext cx="8543925" cy="6357415"/>
          </a:xfrm>
        </p:spPr>
      </p:pic>
    </p:spTree>
    <p:extLst>
      <p:ext uri="{BB962C8B-B14F-4D97-AF65-F5344CB8AC3E}">
        <p14:creationId xmlns:p14="http://schemas.microsoft.com/office/powerpoint/2010/main" val="156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12192000" cy="6858000"/>
          </a:xfrm>
        </p:spPr>
      </p:pic>
      <p:sp>
        <p:nvSpPr>
          <p:cNvPr id="3" name="Скругленный прямоугольник 2"/>
          <p:cNvSpPr/>
          <p:nvPr/>
        </p:nvSpPr>
        <p:spPr>
          <a:xfrm>
            <a:off x="2162175" y="504825"/>
            <a:ext cx="8372475" cy="1438275"/>
          </a:xfrm>
          <a:prstGeom prst="roundRect">
            <a:avLst/>
          </a:prstGeom>
          <a:solidFill>
            <a:srgbClr val="E7C5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(образовательный)- запас, источник, средство, возможность для осуществления процесса(образовательного)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49" y="3429000"/>
            <a:ext cx="3362325" cy="1400175"/>
          </a:xfrm>
          <a:prstGeom prst="roundRect">
            <a:avLst/>
          </a:prstGeom>
          <a:solidFill>
            <a:srgbClr val="E7C5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образовательные ресурсы (ИОР)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69568" y="3428999"/>
            <a:ext cx="3362325" cy="1400175"/>
          </a:xfrm>
          <a:prstGeom prst="roundRect">
            <a:avLst/>
          </a:prstGeom>
          <a:solidFill>
            <a:srgbClr val="E7C5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образовательные ресурсы (ЭОР)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39136" y="3428999"/>
            <a:ext cx="3362325" cy="1400175"/>
          </a:xfrm>
          <a:prstGeom prst="roundRect">
            <a:avLst/>
          </a:prstGeom>
          <a:solidFill>
            <a:srgbClr val="E7C5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образовательные ресурсы (ЦОР)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40804" y="1952626"/>
            <a:ext cx="657225" cy="1362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84042" y="2005012"/>
            <a:ext cx="0" cy="1423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667750" y="1943100"/>
            <a:ext cx="809625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6" idx="1"/>
          </p:cNvCxnSpPr>
          <p:nvPr/>
        </p:nvCxnSpPr>
        <p:spPr>
          <a:xfrm>
            <a:off x="3686174" y="4128655"/>
            <a:ext cx="483394" cy="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3"/>
          </p:cNvCxnSpPr>
          <p:nvPr/>
        </p:nvCxnSpPr>
        <p:spPr>
          <a:xfrm flipV="1">
            <a:off x="7531893" y="4128655"/>
            <a:ext cx="807243" cy="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8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Скругленный прямоугольник 1"/>
          <p:cNvSpPr/>
          <p:nvPr/>
        </p:nvSpPr>
        <p:spPr>
          <a:xfrm>
            <a:off x="2600325" y="466725"/>
            <a:ext cx="7058025" cy="1066800"/>
          </a:xfrm>
          <a:prstGeom prst="roundRect">
            <a:avLst/>
          </a:prstGeom>
          <a:gradFill>
            <a:gsLst>
              <a:gs pos="0">
                <a:schemeClr val="accent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образовательные ресурсы (ЭОР)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9649" y="1685925"/>
            <a:ext cx="63722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ЭОР-это представленные в цифровой форме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фотографии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Видеофрагменты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Статистические и динамические модели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Объекты виртуальной реальности и интерактивного моделирования (моделирование имиджа, расстановка мебели в квартире, программа «Компас 3</a:t>
            </a:r>
            <a:r>
              <a:rPr lang="en-US" dirty="0" smtClean="0"/>
              <a:t>D</a:t>
            </a:r>
            <a:r>
              <a:rPr lang="ru-RU" dirty="0" smtClean="0"/>
              <a:t>»)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Картографические материалы (использование спутника, программы </a:t>
            </a:r>
            <a:r>
              <a:rPr lang="ru-RU" dirty="0" err="1" smtClean="0"/>
              <a:t>ДубльГис</a:t>
            </a:r>
            <a:r>
              <a:rPr lang="ru-RU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Звукозаписи (аудио, МР3)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Деловая графика (Диаграмма в </a:t>
            </a:r>
            <a:r>
              <a:rPr lang="en-US" dirty="0" smtClean="0"/>
              <a:t>EXEL</a:t>
            </a:r>
            <a:r>
              <a:rPr lang="ru-RU" dirty="0" smtClean="0"/>
              <a:t>, объекты </a:t>
            </a:r>
            <a:r>
              <a:rPr lang="en-US" dirty="0" smtClean="0"/>
              <a:t>WordArt</a:t>
            </a:r>
            <a:r>
              <a:rPr lang="ru-RU" dirty="0" smtClean="0"/>
              <a:t>)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Текстовые документы и иные учебные материалы (электронные приложения), необходимые для организации учебного процесса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5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371475"/>
            <a:ext cx="9134475" cy="5981699"/>
          </a:xfrm>
        </p:spPr>
      </p:pic>
    </p:spTree>
    <p:extLst>
      <p:ext uri="{BB962C8B-B14F-4D97-AF65-F5344CB8AC3E}">
        <p14:creationId xmlns:p14="http://schemas.microsoft.com/office/powerpoint/2010/main" val="271616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19400" y="476202"/>
            <a:ext cx="5734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ЭОР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6275" y="1285875"/>
            <a:ext cx="3019425" cy="1276350"/>
          </a:xfrm>
          <a:prstGeom prst="rect">
            <a:avLst/>
          </a:prstGeom>
          <a:solidFill>
            <a:srgbClr val="7030A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Характер представления информации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133600" y="1819275"/>
            <a:ext cx="3552825" cy="503872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4300" y="2330626"/>
            <a:ext cx="3810000" cy="60007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Мультимедийные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4300" y="3091762"/>
            <a:ext cx="3810000" cy="60007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Программы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24300" y="3852898"/>
            <a:ext cx="3810000" cy="60007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Изобразительные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24300" y="4646859"/>
            <a:ext cx="3810000" cy="60007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Аудио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24300" y="5431987"/>
            <a:ext cx="3810000" cy="60007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Текстовые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24300" y="6183895"/>
            <a:ext cx="3810000" cy="60007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Электронные аналоги печатных изданий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015" y="351693"/>
            <a:ext cx="10515600" cy="5728555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Требования к ЭОР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369777" y="791308"/>
            <a:ext cx="1081454" cy="659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330462" y="791307"/>
            <a:ext cx="1125415" cy="659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13338" y="1987062"/>
            <a:ext cx="2822331" cy="914400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Традиционные дидактические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31369" y="1987062"/>
            <a:ext cx="2822331" cy="91440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пецифические дидактические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13338" y="3305907"/>
            <a:ext cx="2822331" cy="2092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проблемность,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наглядность,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прочность знаний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31368" y="3215970"/>
            <a:ext cx="2822331" cy="2295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даптивность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поддержка интерактивности обучения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развитие интеллектуального потенциала</a:t>
            </a:r>
          </a:p>
        </p:txBody>
      </p:sp>
    </p:spTree>
    <p:extLst>
      <p:ext uri="{BB962C8B-B14F-4D97-AF65-F5344CB8AC3E}">
        <p14:creationId xmlns:p14="http://schemas.microsoft.com/office/powerpoint/2010/main" val="18887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299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Электронные образовательные ресурсы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образовательные ресурсы</dc:title>
  <dc:creator>user</dc:creator>
  <cp:lastModifiedBy>DDT-3</cp:lastModifiedBy>
  <cp:revision>28</cp:revision>
  <cp:lastPrinted>2023-01-26T08:05:34Z</cp:lastPrinted>
  <dcterms:created xsi:type="dcterms:W3CDTF">2023-01-24T06:06:15Z</dcterms:created>
  <dcterms:modified xsi:type="dcterms:W3CDTF">2023-01-30T02:59:03Z</dcterms:modified>
</cp:coreProperties>
</file>