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96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08771" y="3068960"/>
            <a:ext cx="72480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Большой-маленький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5853128"/>
            <a:ext cx="52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Огнева Валентина Александровна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832" y="4653136"/>
            <a:ext cx="8240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Словарь:</a:t>
            </a:r>
          </a:p>
          <a:p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азвания цветов: </a:t>
            </a:r>
            <a:r>
              <a:rPr lang="ru-RU" dirty="0" smtClean="0"/>
              <a:t>одуванчик, ромашка, лютик, клевер, подснежник, колокольчик.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Понятия: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большой, маленький.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178998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20688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77281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8864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Маша собирает цветы.  Помоги Маше собрать маленькие цветы (Щелкнуть по Маше). Назови цветы, которые собрала Маша.  Какие цветы остались расти на поляне? Какие они по размеру?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аша | Маша и Медведь Вики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маша" descr="C:\Users\Любовь\Documents\методическая площадка\игры\Маш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6786"/>
          <a:stretch/>
        </p:blipFill>
        <p:spPr bwMode="auto">
          <a:xfrm flipH="1">
            <a:off x="218362" y="3645024"/>
            <a:ext cx="14751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7524328" y="3284984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6642" r="16906" b="8762"/>
          <a:stretch/>
        </p:blipFill>
        <p:spPr bwMode="auto">
          <a:xfrm>
            <a:off x="6321027" y="4005064"/>
            <a:ext cx="28189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полевых колокольчиков скачать бесплатно - Цветок Фиолетовый Обои - Весна  фиолетовый Кампанула PNG клипар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5652120" y="4869160"/>
            <a:ext cx="728674" cy="15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>
            <a:off x="6588224" y="2060848"/>
            <a:ext cx="69738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3774E-6 L -0.56563 0.220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110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63E-6 L -0.6941 0.204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5" y="10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3821E-6 L -0.40191 -0.1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одснежник" descr="цветок подснежника, распустившийся подснежник, белый цветок - cкачать  бесплатно рендер Цветы на Artage.i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4939"/>
          <a:stretch/>
        </p:blipFill>
        <p:spPr bwMode="auto">
          <a:xfrm>
            <a:off x="5445457" y="3140968"/>
            <a:ext cx="20335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444" l="10000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8927" r="12618" b="6477"/>
          <a:stretch/>
        </p:blipFill>
        <p:spPr bwMode="auto">
          <a:xfrm>
            <a:off x="6660106" y="1460310"/>
            <a:ext cx="2219905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4860032" y="2204864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олокольчик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235"/>
          <a:stretch/>
        </p:blipFill>
        <p:spPr bwMode="auto">
          <a:xfrm>
            <a:off x="6012160" y="1844825"/>
            <a:ext cx="728674" cy="13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Маленькие </a:t>
            </a:r>
            <a:r>
              <a:rPr lang="ru-RU" b="1" dirty="0">
                <a:solidFill>
                  <a:srgbClr val="C00000"/>
                </a:solidFill>
              </a:rPr>
              <a:t>цветы поставь  в маленькую вазу, а большие цветы в большую </a:t>
            </a:r>
            <a:r>
              <a:rPr lang="ru-RU" b="1" dirty="0" smtClean="0">
                <a:solidFill>
                  <a:srgbClr val="C00000"/>
                </a:solidFill>
              </a:rPr>
              <a:t>вазу. (Щелкнуть по маленькой и большой вазам).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ваза маленьк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44" b="82813" l="37793" r="64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6" t="27312" r="35000" b="17635"/>
          <a:stretch/>
        </p:blipFill>
        <p:spPr bwMode="auto">
          <a:xfrm>
            <a:off x="971600" y="4869160"/>
            <a:ext cx="1103275" cy="17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аза больш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953" b="81641" l="35938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27312" r="29033" b="17635"/>
          <a:stretch/>
        </p:blipFill>
        <p:spPr bwMode="auto">
          <a:xfrm>
            <a:off x="3275856" y="3717032"/>
            <a:ext cx="2521975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8620" r="16906" b="8762"/>
          <a:stretch/>
        </p:blipFill>
        <p:spPr bwMode="auto">
          <a:xfrm>
            <a:off x="6228184" y="4326340"/>
            <a:ext cx="2818935" cy="25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5292080" y="1052736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4209 L -0.42986 0.157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9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5402E-6 L -0.49653 0.299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4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-0.53559 0.45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066E-6 L -0.41267 0.083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41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58927E-6 L -0.27222 -0.220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110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8844E-6 L -0.11823 -0.22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104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Work</cp:lastModifiedBy>
  <cp:revision>30</cp:revision>
  <dcterms:created xsi:type="dcterms:W3CDTF">2020-12-19T10:06:41Z</dcterms:created>
  <dcterms:modified xsi:type="dcterms:W3CDTF">2021-03-17T03:25:20Z</dcterms:modified>
</cp:coreProperties>
</file>