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Данилова" userId="1d1dcd698327eac7" providerId="LiveId" clId="{4504963D-07F5-4DDE-838B-88A613C3D81C}"/>
    <pc:docChg chg="modSld">
      <pc:chgData name="Татьяна Данилова" userId="1d1dcd698327eac7" providerId="LiveId" clId="{4504963D-07F5-4DDE-838B-88A613C3D81C}" dt="2021-03-17T02:49:00.553" v="96" actId="14100"/>
      <pc:docMkLst>
        <pc:docMk/>
      </pc:docMkLst>
      <pc:sldChg chg="addSp modSp mod">
        <pc:chgData name="Татьяна Данилова" userId="1d1dcd698327eac7" providerId="LiveId" clId="{4504963D-07F5-4DDE-838B-88A613C3D81C}" dt="2021-03-17T02:49:00.553" v="96" actId="14100"/>
        <pc:sldMkLst>
          <pc:docMk/>
          <pc:sldMk cId="2581770239" sldId="260"/>
        </pc:sldMkLst>
        <pc:spChg chg="add mod">
          <ac:chgData name="Татьяна Данилова" userId="1d1dcd698327eac7" providerId="LiveId" clId="{4504963D-07F5-4DDE-838B-88A613C3D81C}" dt="2021-03-17T02:49:00.553" v="96" actId="14100"/>
          <ac:spMkLst>
            <pc:docMk/>
            <pc:sldMk cId="2581770239" sldId="260"/>
            <ac:spMk id="5" creationId="{FF459E0C-2DED-4027-8E83-3D51324B46BD}"/>
          </ac:spMkLst>
        </pc:spChg>
      </pc:sldChg>
      <pc:sldChg chg="modAnim">
        <pc:chgData name="Татьяна Данилова" userId="1d1dcd698327eac7" providerId="LiveId" clId="{4504963D-07F5-4DDE-838B-88A613C3D81C}" dt="2021-03-17T02:47:01.037" v="0"/>
        <pc:sldMkLst>
          <pc:docMk/>
          <pc:sldMk cId="144653319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DAB8DF-B4EE-450D-AA0A-E7968FE7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5347AD-A37A-469D-B29F-15EA6B7E8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A32ECA-BA1F-40A8-94B5-F6D5F5AF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7A21AD-0DD7-441D-962F-8E32F6D2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5934D3-24BF-4BF0-8AB9-BB7EFC50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26946-9A0D-4304-9F97-27E6D890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02CF8B-05A4-4CDB-8EDF-A2BAB8A28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BB423F-4424-4B82-9935-C5595982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9E337E-FCEB-4680-B514-10AAABD0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D8FB8A-1E57-472D-B212-F33EC2F4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7283334-2321-476A-A573-3E5CFFB01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B75423-CB5B-4E9C-A698-231E7088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7FB33F-8B73-4E05-87CB-952AF8AD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70F761-662D-4B99-ACCA-776E4517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3E4493-E180-4B2D-AB8F-86CC0656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2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A11D74-7247-49D5-811C-348FBCF2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16024D-00F7-45E2-BF08-0364818CC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EDC3BC-C9D2-4735-AAC8-8A813C47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163785-50E0-413D-87ED-59AE8BC6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816192-9E0A-4118-9EAC-2799C951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ABA3D6-031A-4397-9D58-7CFE9485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76015F-61F9-4B08-982A-3AD11D1A7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04368C-179C-416F-B4B6-2D130D99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171E3B-73B1-4C32-BD8B-DEC4DD47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B4C44A-7A25-40FE-BD1C-2D16BAC4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6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6380C6-F543-4DE3-8D70-615DBB4B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63DAD0-08A5-4408-9112-48CBA91A7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19C7F7D-BC11-49A6-ACBE-284A8DA32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DADB7D-545A-41D5-B0D0-B664C6AE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A32248-929A-42B6-94A8-FC0A657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07F14A-56F1-46E0-9EE1-2B8D75B7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981B6-EDCE-462C-AFF8-C719EB20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AD0EB55-4CA3-4786-ACDD-C04C6F7BD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2C8BB5-C820-4043-A928-466DEC4E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0EE60C0-86D0-45B2-A488-0B61943C5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61A8E6D-9019-44E1-A70C-86BC12C62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54F657-4ADE-4D56-93F3-2E08EDCA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A3B66B9-C3AE-41FA-9F14-D7A50102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4DF28E0-9D0B-4818-ABB1-2DFD413A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0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C02B1-4644-426E-8AF9-E2F4A1FC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4047A0-1623-4F6C-B45E-098C8F59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7C37A5-16F8-4FF9-A732-0CC61A40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C560893-54C6-402A-8BA5-3BFFACDE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026A520-8F86-4C73-8AA9-5E9A77C5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7F1D306-98A3-4A0A-B953-0214CDB0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646289B-66D1-4E14-905C-2B0F8152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1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83DB-A0C8-49C2-8C77-74B1F730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ABEAF4-3F6D-45BB-B48E-C3A253B9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5375B4-11FA-4EB1-ACCB-253F30C30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B218FD-61EA-4CF8-84C1-B4502D1D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8FEAB0-A0DE-42E1-981D-2780DB43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826B27-0EC8-422D-A2C2-FB9FF56C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5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CF7AED-5B67-4EF5-9157-54B12B4E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B54789B-9053-4D93-BA0C-7679292F6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9C788B-D0D6-46E1-938D-77B69AFF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D5A655-E9E5-4A8F-9DFA-DC3FDE63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612ABD-FE92-4FAF-8253-A92F6FF0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85A7C14-23A9-4F34-BF97-FF0E24DA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1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C058E-1760-44B6-B415-6D80285F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87F8A4-8C79-4EA3-A491-27F7785C2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9BA896-59E0-4A41-9F6A-5065F307B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0770-8650-4D0B-B91D-19EB66A72FB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BCA003-4E50-4199-A493-DA038E80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22DD1D-32D5-4517-9A3C-554BF5CC4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E331-3ACF-4F3F-8E0B-D2EC259B2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2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B45696-8B54-482C-AA29-38A51D6227D5}"/>
              </a:ext>
            </a:extLst>
          </p:cNvPr>
          <p:cNvSpPr txBox="1"/>
          <p:nvPr/>
        </p:nvSpPr>
        <p:spPr>
          <a:xfrm>
            <a:off x="320932" y="685098"/>
            <a:ext cx="8520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й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(весенние цветы)</a:t>
            </a:r>
          </a:p>
        </p:txBody>
      </p:sp>
      <p:grpSp>
        <p:nvGrpSpPr>
          <p:cNvPr id="19" name="картинка 1">
            <a:extLst>
              <a:ext uri="{FF2B5EF4-FFF2-40B4-BE49-F238E27FC236}">
                <a16:creationId xmlns="" xmlns:a16="http://schemas.microsoft.com/office/drawing/2014/main" id="{44875798-0CDB-4DB5-9724-62C52A3E3F73}"/>
              </a:ext>
            </a:extLst>
          </p:cNvPr>
          <p:cNvGrpSpPr/>
          <p:nvPr/>
        </p:nvGrpSpPr>
        <p:grpSpPr>
          <a:xfrm rot="621756">
            <a:off x="9953258" y="4491109"/>
            <a:ext cx="1689377" cy="1901524"/>
            <a:chOff x="771896" y="510639"/>
            <a:chExt cx="2030681" cy="241069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353A66FF-7A1D-4345-B606-E09451D24369}"/>
                </a:ext>
              </a:extLst>
            </p:cNvPr>
            <p:cNvSpPr/>
            <p:nvPr/>
          </p:nvSpPr>
          <p:spPr>
            <a:xfrm>
              <a:off x="771896" y="510639"/>
              <a:ext cx="2030681" cy="24106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DF61426-790E-4127-B520-209F77CC9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2429" y="929888"/>
              <a:ext cx="1209612" cy="1572189"/>
            </a:xfrm>
            <a:prstGeom prst="rect">
              <a:avLst/>
            </a:prstGeom>
          </p:spPr>
        </p:pic>
      </p:grpSp>
      <p:grpSp>
        <p:nvGrpSpPr>
          <p:cNvPr id="33" name="картинка 1">
            <a:extLst>
              <a:ext uri="{FF2B5EF4-FFF2-40B4-BE49-F238E27FC236}">
                <a16:creationId xmlns="" xmlns:a16="http://schemas.microsoft.com/office/drawing/2014/main" id="{C5355DEB-5F72-486F-9093-CB06771DD9BE}"/>
              </a:ext>
            </a:extLst>
          </p:cNvPr>
          <p:cNvGrpSpPr/>
          <p:nvPr/>
        </p:nvGrpSpPr>
        <p:grpSpPr>
          <a:xfrm rot="746076">
            <a:off x="9400310" y="875452"/>
            <a:ext cx="2030681" cy="2410691"/>
            <a:chOff x="771896" y="510639"/>
            <a:chExt cx="2030681" cy="241069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C73E111D-19B6-4FB7-B4A7-913CE0696305}"/>
                </a:ext>
              </a:extLst>
            </p:cNvPr>
            <p:cNvSpPr/>
            <p:nvPr/>
          </p:nvSpPr>
          <p:spPr>
            <a:xfrm>
              <a:off x="771896" y="510639"/>
              <a:ext cx="2030681" cy="24106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0824F34B-A174-43CC-B98A-69465792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49" y="843146"/>
              <a:ext cx="1724973" cy="1745673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B782D65-A8AC-4015-8730-E0EC71A50D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" b="97602" l="3022" r="95742">
                        <a14:foregroundMark x1="23489" y1="20779" x2="15024" y2="20040"/>
                        <a14:foregroundMark x1="4269" y1="23636" x2="1923" y2="30270"/>
                        <a14:foregroundMark x1="1923" y1="30270" x2="4256" y2="32249"/>
                        <a14:foregroundMark x1="14807" y1="44632" x2="15110" y2="45055"/>
                        <a14:foregroundMark x1="5082" y1="24575" x2="3159" y2="31768"/>
                        <a14:foregroundMark x1="3159" y1="31768" x2="3971" y2="32433"/>
                        <a14:foregroundMark x1="13636" y1="38048" x2="18956" y2="39261"/>
                        <a14:foregroundMark x1="18956" y1="39261" x2="25000" y2="32967"/>
                        <a14:foregroundMark x1="25000" y1="32967" x2="27747" y2="26274"/>
                        <a14:foregroundMark x1="27747" y1="26274" x2="25137" y2="33666"/>
                        <a14:foregroundMark x1="37856" y1="9691" x2="37907" y2="9005"/>
                        <a14:foregroundMark x1="37500" y1="14486" x2="37799" y2="10458"/>
                        <a14:foregroundMark x1="55322" y1="1956" x2="62500" y2="13586"/>
                        <a14:foregroundMark x1="62500" y1="13586" x2="63049" y2="16184"/>
                        <a14:foregroundMark x1="88736" y1="40360" x2="95742" y2="45155"/>
                        <a14:foregroundMark x1="95742" y1="45155" x2="88049" y2="50350"/>
                        <a14:foregroundMark x1="95604" y1="41658" x2="89973" y2="45055"/>
                        <a14:foregroundMark x1="40522" y1="89211" x2="47390" y2="94605"/>
                        <a14:foregroundMark x1="64958" y1="97177" x2="67857" y2="97602"/>
                        <a14:foregroundMark x1="47390" y1="94605" x2="53720" y2="95532"/>
                        <a14:foregroundMark x1="67857" y1="97602" x2="76511" y2="97103"/>
                        <a14:foregroundMark x1="81044" y1="78721" x2="91346" y2="79520"/>
                        <a14:foregroundMark x1="91346" y1="79520" x2="92946" y2="82546"/>
                        <a14:foregroundMark x1="94406" y1="89928" x2="94093" y2="93207"/>
                        <a14:foregroundMark x1="93432" y1="93417" x2="84341" y2="96304"/>
                        <a14:foregroundMark x1="84341" y1="96304" x2="65622" y2="96856"/>
                        <a14:foregroundMark x1="38324" y1="9690" x2="44918" y2="3596"/>
                        <a14:foregroundMark x1="44918" y1="3596" x2="54670" y2="3097"/>
                        <a14:foregroundMark x1="54670" y1="3097" x2="54533" y2="2498"/>
                        <a14:foregroundMark x1="38874" y1="9091" x2="45055" y2="2797"/>
                        <a14:foregroundMark x1="45055" y1="2797" x2="53297" y2="1499"/>
                        <a14:foregroundMark x1="49725" y1="799" x2="53984" y2="1499"/>
                        <a14:foregroundMark x1="41621" y1="6394" x2="38599" y2="9191"/>
                        <a14:foregroundMark x1="54396" y1="95305" x2="59890" y2="95205"/>
                        <a14:backgroundMark x1="37912" y1="9590" x2="38429" y2="9109"/>
                        <a14:backgroundMark x1="54532" y1="961" x2="55907" y2="1499"/>
                        <a14:backgroundMark x1="39687" y1="5442" x2="43202" y2="3981"/>
                        <a14:backgroundMark x1="37637" y1="6294" x2="39670" y2="5449"/>
                        <a14:backgroundMark x1="14835" y1="19880" x2="3846" y2="23277"/>
                        <a14:backgroundMark x1="4945" y1="23776" x2="4258" y2="23876"/>
                        <a14:backgroundMark x1="3297" y1="32867" x2="10852" y2="37363"/>
                        <a14:backgroundMark x1="10852" y1="37363" x2="14286" y2="44755"/>
                        <a14:backgroundMark x1="81044" y1="43856" x2="81593" y2="44256"/>
                        <a14:backgroundMark x1="93819" y1="82418" x2="95879" y2="89710"/>
                        <a14:backgroundMark x1="95879" y1="89710" x2="93681" y2="85514"/>
                        <a14:backgroundMark x1="94368" y1="94505" x2="94368" y2="90909"/>
                        <a14:backgroundMark x1="93132" y1="94006" x2="94505" y2="91908"/>
                        <a14:backgroundMark x1="58937" y1="96311" x2="62225" y2="96004"/>
                        <a14:backgroundMark x1="52610" y1="96903" x2="54586" y2="96718"/>
                        <a14:backgroundMark x1="62225" y1="96004" x2="63599" y2="97702"/>
                        <a14:backgroundMark x1="75962" y1="66134" x2="79121" y2="63936"/>
                        <a14:backgroundMark x1="75824" y1="66034" x2="76648" y2="65934"/>
                        <a14:backgroundMark x1="77885" y1="64236" x2="75549" y2="66633"/>
                        <a14:backgroundMark x1="75962" y1="65834" x2="74588" y2="65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33" y="2954071"/>
            <a:ext cx="2591983" cy="3564000"/>
          </a:xfrm>
          <a:prstGeom prst="rect">
            <a:avLst/>
          </a:prstGeom>
        </p:spPr>
      </p:pic>
      <p:grpSp>
        <p:nvGrpSpPr>
          <p:cNvPr id="27" name="картинка 1">
            <a:extLst>
              <a:ext uri="{FF2B5EF4-FFF2-40B4-BE49-F238E27FC236}">
                <a16:creationId xmlns="" xmlns:a16="http://schemas.microsoft.com/office/drawing/2014/main" id="{A65A141A-55E4-4823-868D-E1D85EC4B248}"/>
              </a:ext>
            </a:extLst>
          </p:cNvPr>
          <p:cNvGrpSpPr/>
          <p:nvPr/>
        </p:nvGrpSpPr>
        <p:grpSpPr>
          <a:xfrm rot="21060648">
            <a:off x="3820255" y="2927576"/>
            <a:ext cx="1689376" cy="2143099"/>
            <a:chOff x="771896" y="510639"/>
            <a:chExt cx="2030681" cy="2410691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EB1B2316-2614-4331-8466-AF4878334D13}"/>
                </a:ext>
              </a:extLst>
            </p:cNvPr>
            <p:cNvSpPr/>
            <p:nvPr/>
          </p:nvSpPr>
          <p:spPr>
            <a:xfrm>
              <a:off x="771896" y="510639"/>
              <a:ext cx="2030681" cy="24106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D7D00AA7-D4DE-4C39-B32C-410D1C078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3717" y="843146"/>
              <a:ext cx="1647036" cy="1745673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CB1F837-2947-4D69-9669-686C42197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7676">
            <a:off x="651471" y="4096202"/>
            <a:ext cx="1262426" cy="1399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B76D96-7A30-4912-8594-17AA4D8EB217}"/>
              </a:ext>
            </a:extLst>
          </p:cNvPr>
          <p:cNvSpPr txBox="1"/>
          <p:nvPr/>
        </p:nvSpPr>
        <p:spPr>
          <a:xfrm>
            <a:off x="5666685" y="3131252"/>
            <a:ext cx="499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По очереди открывай перевёрнутые карточки, находи одинаковые картинки и составляй из них пары!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459E0C-2DED-4027-8E83-3D51324B46BD}"/>
              </a:ext>
            </a:extLst>
          </p:cNvPr>
          <p:cNvSpPr txBox="1"/>
          <p:nvPr/>
        </p:nvSpPr>
        <p:spPr>
          <a:xfrm>
            <a:off x="4239683" y="5937661"/>
            <a:ext cx="52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Автор:</a:t>
            </a:r>
          </a:p>
          <a:p>
            <a:pPr algn="r"/>
            <a:r>
              <a:rPr lang="ru-RU" b="1" i="1" dirty="0" smtClean="0"/>
              <a:t>воспитатель Жукова Татьяна Николаевна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1506" y="95871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21" y="474223"/>
            <a:ext cx="1187165" cy="1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картинка 1">
            <a:extLst>
              <a:ext uri="{FF2B5EF4-FFF2-40B4-BE49-F238E27FC236}">
                <a16:creationId xmlns="" xmlns:a16="http://schemas.microsoft.com/office/drawing/2014/main" id="{9CC08816-1C52-4D92-8701-C0BC28A289DA}"/>
              </a:ext>
            </a:extLst>
          </p:cNvPr>
          <p:cNvGrpSpPr/>
          <p:nvPr/>
        </p:nvGrpSpPr>
        <p:grpSpPr>
          <a:xfrm>
            <a:off x="607832" y="279779"/>
            <a:ext cx="2244436" cy="2965862"/>
            <a:chOff x="546265" y="318657"/>
            <a:chExt cx="2244436" cy="296586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409D125A-37C4-4015-86AB-52944A93E5F0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240AC777-9AA7-4A85-A88C-BCE95AA9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61" y="523588"/>
              <a:ext cx="1506443" cy="2556000"/>
            </a:xfrm>
            <a:prstGeom prst="rect">
              <a:avLst/>
            </a:prstGeom>
          </p:spPr>
        </p:pic>
      </p:grpSp>
      <p:sp>
        <p:nvSpPr>
          <p:cNvPr id="8" name="зелёный 1">
            <a:extLst>
              <a:ext uri="{FF2B5EF4-FFF2-40B4-BE49-F238E27FC236}">
                <a16:creationId xmlns="" xmlns:a16="http://schemas.microsoft.com/office/drawing/2014/main" id="{F7FE8115-7799-494A-8BB1-ED48A4FA9D73}"/>
              </a:ext>
            </a:extLst>
          </p:cNvPr>
          <p:cNvSpPr/>
          <p:nvPr/>
        </p:nvSpPr>
        <p:spPr>
          <a:xfrm>
            <a:off x="607832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иний 1">
            <a:extLst>
              <a:ext uri="{FF2B5EF4-FFF2-40B4-BE49-F238E27FC236}">
                <a16:creationId xmlns="" xmlns:a16="http://schemas.microsoft.com/office/drawing/2014/main" id="{15911138-5271-4BCF-BDD5-389777B31F29}"/>
              </a:ext>
            </a:extLst>
          </p:cNvPr>
          <p:cNvSpPr/>
          <p:nvPr/>
        </p:nvSpPr>
        <p:spPr>
          <a:xfrm>
            <a:off x="607832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ложка 1">
            <a:extLst>
              <a:ext uri="{FF2B5EF4-FFF2-40B4-BE49-F238E27FC236}">
                <a16:creationId xmlns="" xmlns:a16="http://schemas.microsoft.com/office/drawing/2014/main" id="{29F5C6DB-68C4-4AC0-80EA-A1037BB85BF9}"/>
              </a:ext>
            </a:extLst>
          </p:cNvPr>
          <p:cNvSpPr/>
          <p:nvPr/>
        </p:nvSpPr>
        <p:spPr>
          <a:xfrm>
            <a:off x="607832" y="279779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картинка 2">
            <a:extLst>
              <a:ext uri="{FF2B5EF4-FFF2-40B4-BE49-F238E27FC236}">
                <a16:creationId xmlns="" xmlns:a16="http://schemas.microsoft.com/office/drawing/2014/main" id="{2F0FD52B-3086-4BB6-8400-2363FADB894B}"/>
              </a:ext>
            </a:extLst>
          </p:cNvPr>
          <p:cNvGrpSpPr/>
          <p:nvPr/>
        </p:nvGrpSpPr>
        <p:grpSpPr>
          <a:xfrm>
            <a:off x="3468677" y="3529294"/>
            <a:ext cx="2244436" cy="2965862"/>
            <a:chOff x="546265" y="318657"/>
            <a:chExt cx="2244436" cy="296586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CDAAE49B-735B-432B-8A05-13E741A186E9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7850247A-CEED-4699-9BA8-7E015A51C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61" y="523588"/>
              <a:ext cx="1506443" cy="2556000"/>
            </a:xfrm>
            <a:prstGeom prst="rect">
              <a:avLst/>
            </a:prstGeom>
          </p:spPr>
        </p:pic>
      </p:grpSp>
      <p:sp>
        <p:nvSpPr>
          <p:cNvPr id="17" name="зелёный 2">
            <a:extLst>
              <a:ext uri="{FF2B5EF4-FFF2-40B4-BE49-F238E27FC236}">
                <a16:creationId xmlns="" xmlns:a16="http://schemas.microsoft.com/office/drawing/2014/main" id="{42C1BD33-7D0F-4C38-B53D-6253E7E1B698}"/>
              </a:ext>
            </a:extLst>
          </p:cNvPr>
          <p:cNvSpPr/>
          <p:nvPr/>
        </p:nvSpPr>
        <p:spPr>
          <a:xfrm>
            <a:off x="3468677" y="3529294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иний 2">
            <a:extLst>
              <a:ext uri="{FF2B5EF4-FFF2-40B4-BE49-F238E27FC236}">
                <a16:creationId xmlns="" xmlns:a16="http://schemas.microsoft.com/office/drawing/2014/main" id="{C2D8871C-E519-4F46-B2AB-A9DFA110D084}"/>
              </a:ext>
            </a:extLst>
          </p:cNvPr>
          <p:cNvSpPr/>
          <p:nvPr/>
        </p:nvSpPr>
        <p:spPr>
          <a:xfrm>
            <a:off x="3468677" y="3529294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ложка 2">
            <a:extLst>
              <a:ext uri="{FF2B5EF4-FFF2-40B4-BE49-F238E27FC236}">
                <a16:creationId xmlns="" xmlns:a16="http://schemas.microsoft.com/office/drawing/2014/main" id="{358F38D5-C8F2-41BF-B42E-A32AD4434951}"/>
              </a:ext>
            </a:extLst>
          </p:cNvPr>
          <p:cNvSpPr/>
          <p:nvPr/>
        </p:nvSpPr>
        <p:spPr>
          <a:xfrm>
            <a:off x="3468677" y="3529294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картинка 1">
            <a:extLst>
              <a:ext uri="{FF2B5EF4-FFF2-40B4-BE49-F238E27FC236}">
                <a16:creationId xmlns="" xmlns:a16="http://schemas.microsoft.com/office/drawing/2014/main" id="{44950B1D-F0D3-4CC4-92DF-4D12582AAA13}"/>
              </a:ext>
            </a:extLst>
          </p:cNvPr>
          <p:cNvGrpSpPr/>
          <p:nvPr/>
        </p:nvGrpSpPr>
        <p:grpSpPr>
          <a:xfrm>
            <a:off x="3437612" y="279779"/>
            <a:ext cx="2244436" cy="2965862"/>
            <a:chOff x="546265" y="318657"/>
            <a:chExt cx="2244436" cy="2965862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="" xmlns:a16="http://schemas.microsoft.com/office/drawing/2014/main" id="{1185A377-54D5-4683-93DE-2263F8000BB5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806A4F05-2E35-4DF4-A719-7D90A27A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261" y="688405"/>
              <a:ext cx="1506443" cy="2226365"/>
            </a:xfrm>
            <a:prstGeom prst="rect">
              <a:avLst/>
            </a:prstGeom>
          </p:spPr>
        </p:pic>
      </p:grpSp>
      <p:sp>
        <p:nvSpPr>
          <p:cNvPr id="23" name="зелёный 1">
            <a:extLst>
              <a:ext uri="{FF2B5EF4-FFF2-40B4-BE49-F238E27FC236}">
                <a16:creationId xmlns="" xmlns:a16="http://schemas.microsoft.com/office/drawing/2014/main" id="{AF78E13B-90DB-4068-8F4E-ACAE2530AD7E}"/>
              </a:ext>
            </a:extLst>
          </p:cNvPr>
          <p:cNvSpPr/>
          <p:nvPr/>
        </p:nvSpPr>
        <p:spPr>
          <a:xfrm>
            <a:off x="3437612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иний 1">
            <a:extLst>
              <a:ext uri="{FF2B5EF4-FFF2-40B4-BE49-F238E27FC236}">
                <a16:creationId xmlns="" xmlns:a16="http://schemas.microsoft.com/office/drawing/2014/main" id="{7B3D4BE9-7834-4262-8911-CFB30CE1B920}"/>
              </a:ext>
            </a:extLst>
          </p:cNvPr>
          <p:cNvSpPr/>
          <p:nvPr/>
        </p:nvSpPr>
        <p:spPr>
          <a:xfrm>
            <a:off x="3437612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ложка 1">
            <a:extLst>
              <a:ext uri="{FF2B5EF4-FFF2-40B4-BE49-F238E27FC236}">
                <a16:creationId xmlns="" xmlns:a16="http://schemas.microsoft.com/office/drawing/2014/main" id="{3EFB8559-CBD1-4C01-9D18-4AFCA9823BD3}"/>
              </a:ext>
            </a:extLst>
          </p:cNvPr>
          <p:cNvSpPr/>
          <p:nvPr/>
        </p:nvSpPr>
        <p:spPr>
          <a:xfrm>
            <a:off x="3437612" y="279779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6" name="картинка 2">
            <a:extLst>
              <a:ext uri="{FF2B5EF4-FFF2-40B4-BE49-F238E27FC236}">
                <a16:creationId xmlns="" xmlns:a16="http://schemas.microsoft.com/office/drawing/2014/main" id="{2178AF50-EAB2-4094-A042-E268702A0F34}"/>
              </a:ext>
            </a:extLst>
          </p:cNvPr>
          <p:cNvGrpSpPr/>
          <p:nvPr/>
        </p:nvGrpSpPr>
        <p:grpSpPr>
          <a:xfrm>
            <a:off x="6179995" y="3529294"/>
            <a:ext cx="2244436" cy="2965862"/>
            <a:chOff x="546265" y="318657"/>
            <a:chExt cx="2244436" cy="296586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="" xmlns:a16="http://schemas.microsoft.com/office/drawing/2014/main" id="{45ABD01D-7BEF-4D0F-AE85-05B37B769929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2CBF36D0-C413-48B8-B78B-503E16633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261" y="602311"/>
              <a:ext cx="1506443" cy="2398556"/>
            </a:xfrm>
            <a:prstGeom prst="rect">
              <a:avLst/>
            </a:prstGeom>
          </p:spPr>
        </p:pic>
      </p:grpSp>
      <p:sp>
        <p:nvSpPr>
          <p:cNvPr id="29" name="зелёный 2">
            <a:extLst>
              <a:ext uri="{FF2B5EF4-FFF2-40B4-BE49-F238E27FC236}">
                <a16:creationId xmlns="" xmlns:a16="http://schemas.microsoft.com/office/drawing/2014/main" id="{C0385608-6A85-4791-9B86-F7F56C66A453}"/>
              </a:ext>
            </a:extLst>
          </p:cNvPr>
          <p:cNvSpPr/>
          <p:nvPr/>
        </p:nvSpPr>
        <p:spPr>
          <a:xfrm>
            <a:off x="6179995" y="3529294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иний 2">
            <a:extLst>
              <a:ext uri="{FF2B5EF4-FFF2-40B4-BE49-F238E27FC236}">
                <a16:creationId xmlns="" xmlns:a16="http://schemas.microsoft.com/office/drawing/2014/main" id="{50A353C3-EF0E-4661-B2A4-BFB772D72257}"/>
              </a:ext>
            </a:extLst>
          </p:cNvPr>
          <p:cNvSpPr/>
          <p:nvPr/>
        </p:nvSpPr>
        <p:spPr>
          <a:xfrm>
            <a:off x="6179995" y="3529294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бложка 2">
            <a:extLst>
              <a:ext uri="{FF2B5EF4-FFF2-40B4-BE49-F238E27FC236}">
                <a16:creationId xmlns="" xmlns:a16="http://schemas.microsoft.com/office/drawing/2014/main" id="{17D86C0F-DF13-41CF-B32E-6D1EEBBC6329}"/>
              </a:ext>
            </a:extLst>
          </p:cNvPr>
          <p:cNvSpPr/>
          <p:nvPr/>
        </p:nvSpPr>
        <p:spPr>
          <a:xfrm>
            <a:off x="6179995" y="3529294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картинка 1">
            <a:extLst>
              <a:ext uri="{FF2B5EF4-FFF2-40B4-BE49-F238E27FC236}">
                <a16:creationId xmlns="" xmlns:a16="http://schemas.microsoft.com/office/drawing/2014/main" id="{AF051096-BD4E-4C33-8240-382123C9B362}"/>
              </a:ext>
            </a:extLst>
          </p:cNvPr>
          <p:cNvGrpSpPr/>
          <p:nvPr/>
        </p:nvGrpSpPr>
        <p:grpSpPr>
          <a:xfrm>
            <a:off x="6179995" y="279779"/>
            <a:ext cx="2244436" cy="2965862"/>
            <a:chOff x="546265" y="318657"/>
            <a:chExt cx="2244436" cy="2965862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="" xmlns:a16="http://schemas.microsoft.com/office/drawing/2014/main" id="{0787F504-48F1-4D55-8729-970D9715E5B9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744D5092-2269-4043-BB03-B5E4D660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952" y="688405"/>
              <a:ext cx="1895061" cy="2226365"/>
            </a:xfrm>
            <a:prstGeom prst="rect">
              <a:avLst/>
            </a:prstGeom>
          </p:spPr>
        </p:pic>
      </p:grpSp>
      <p:sp>
        <p:nvSpPr>
          <p:cNvPr id="35" name="зелёный 1">
            <a:extLst>
              <a:ext uri="{FF2B5EF4-FFF2-40B4-BE49-F238E27FC236}">
                <a16:creationId xmlns="" xmlns:a16="http://schemas.microsoft.com/office/drawing/2014/main" id="{00F5014B-FE33-4E14-8F8A-366703870A7D}"/>
              </a:ext>
            </a:extLst>
          </p:cNvPr>
          <p:cNvSpPr/>
          <p:nvPr/>
        </p:nvSpPr>
        <p:spPr>
          <a:xfrm>
            <a:off x="6179995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иний 1">
            <a:extLst>
              <a:ext uri="{FF2B5EF4-FFF2-40B4-BE49-F238E27FC236}">
                <a16:creationId xmlns="" xmlns:a16="http://schemas.microsoft.com/office/drawing/2014/main" id="{D7BE9A6B-1092-40D4-91B7-7F2AE2C9EA12}"/>
              </a:ext>
            </a:extLst>
          </p:cNvPr>
          <p:cNvSpPr/>
          <p:nvPr/>
        </p:nvSpPr>
        <p:spPr>
          <a:xfrm>
            <a:off x="6179995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бложка 1">
            <a:extLst>
              <a:ext uri="{FF2B5EF4-FFF2-40B4-BE49-F238E27FC236}">
                <a16:creationId xmlns="" xmlns:a16="http://schemas.microsoft.com/office/drawing/2014/main" id="{2D97CBA7-EDBE-4F23-BC97-8EBDB44A4516}"/>
              </a:ext>
            </a:extLst>
          </p:cNvPr>
          <p:cNvSpPr/>
          <p:nvPr/>
        </p:nvSpPr>
        <p:spPr>
          <a:xfrm>
            <a:off x="6179995" y="279779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8" name="картинка 2">
            <a:extLst>
              <a:ext uri="{FF2B5EF4-FFF2-40B4-BE49-F238E27FC236}">
                <a16:creationId xmlns="" xmlns:a16="http://schemas.microsoft.com/office/drawing/2014/main" id="{BD5F5BCC-05A7-4F49-B00E-479EB4A9E2F6}"/>
              </a:ext>
            </a:extLst>
          </p:cNvPr>
          <p:cNvGrpSpPr/>
          <p:nvPr/>
        </p:nvGrpSpPr>
        <p:grpSpPr>
          <a:xfrm>
            <a:off x="8970736" y="3529294"/>
            <a:ext cx="2244436" cy="2965862"/>
            <a:chOff x="546265" y="318657"/>
            <a:chExt cx="2244436" cy="2965862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="" xmlns:a16="http://schemas.microsoft.com/office/drawing/2014/main" id="{39D99CA1-6AC9-41A1-8780-D7568A4526D9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B46257FD-859F-4549-9D02-F771F602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0685" y="691024"/>
              <a:ext cx="1895061" cy="2292626"/>
            </a:xfrm>
            <a:prstGeom prst="rect">
              <a:avLst/>
            </a:prstGeom>
          </p:spPr>
        </p:pic>
      </p:grpSp>
      <p:sp>
        <p:nvSpPr>
          <p:cNvPr id="41" name="зелёный 2">
            <a:extLst>
              <a:ext uri="{FF2B5EF4-FFF2-40B4-BE49-F238E27FC236}">
                <a16:creationId xmlns="" xmlns:a16="http://schemas.microsoft.com/office/drawing/2014/main" id="{AB10EB5B-5021-4B21-B02F-7B25A26A8967}"/>
              </a:ext>
            </a:extLst>
          </p:cNvPr>
          <p:cNvSpPr/>
          <p:nvPr/>
        </p:nvSpPr>
        <p:spPr>
          <a:xfrm>
            <a:off x="8970736" y="3529294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иний 2">
            <a:extLst>
              <a:ext uri="{FF2B5EF4-FFF2-40B4-BE49-F238E27FC236}">
                <a16:creationId xmlns="" xmlns:a16="http://schemas.microsoft.com/office/drawing/2014/main" id="{A993B08F-A249-4360-BFFE-3910F1BF49B7}"/>
              </a:ext>
            </a:extLst>
          </p:cNvPr>
          <p:cNvSpPr/>
          <p:nvPr/>
        </p:nvSpPr>
        <p:spPr>
          <a:xfrm>
            <a:off x="8970736" y="3529294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бложка 2">
            <a:extLst>
              <a:ext uri="{FF2B5EF4-FFF2-40B4-BE49-F238E27FC236}">
                <a16:creationId xmlns="" xmlns:a16="http://schemas.microsoft.com/office/drawing/2014/main" id="{BDDBDAB7-69EA-4D4D-BCC9-69195C9202F6}"/>
              </a:ext>
            </a:extLst>
          </p:cNvPr>
          <p:cNvSpPr/>
          <p:nvPr/>
        </p:nvSpPr>
        <p:spPr>
          <a:xfrm>
            <a:off x="8970736" y="3529294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картинка 1">
            <a:extLst>
              <a:ext uri="{FF2B5EF4-FFF2-40B4-BE49-F238E27FC236}">
                <a16:creationId xmlns="" xmlns:a16="http://schemas.microsoft.com/office/drawing/2014/main" id="{0FB27808-B230-44A6-962D-5D7B3DDB4312}"/>
              </a:ext>
            </a:extLst>
          </p:cNvPr>
          <p:cNvGrpSpPr/>
          <p:nvPr/>
        </p:nvGrpSpPr>
        <p:grpSpPr>
          <a:xfrm>
            <a:off x="8970736" y="279779"/>
            <a:ext cx="2244436" cy="2965862"/>
            <a:chOff x="546265" y="318657"/>
            <a:chExt cx="2244436" cy="2965862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="" xmlns:a16="http://schemas.microsoft.com/office/drawing/2014/main" id="{5EFF21FB-4112-4F61-A7DD-5B04C4D5809A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04CE56ED-776A-4FB8-8ABC-D033A88F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0685" y="523588"/>
              <a:ext cx="1895061" cy="2556000"/>
            </a:xfrm>
            <a:prstGeom prst="rect">
              <a:avLst/>
            </a:prstGeom>
          </p:spPr>
        </p:pic>
      </p:grpSp>
      <p:sp>
        <p:nvSpPr>
          <p:cNvPr id="47" name="зелёный 1">
            <a:extLst>
              <a:ext uri="{FF2B5EF4-FFF2-40B4-BE49-F238E27FC236}">
                <a16:creationId xmlns="" xmlns:a16="http://schemas.microsoft.com/office/drawing/2014/main" id="{095C9C55-74E0-464B-B8D5-C710C5DE49E6}"/>
              </a:ext>
            </a:extLst>
          </p:cNvPr>
          <p:cNvSpPr/>
          <p:nvPr/>
        </p:nvSpPr>
        <p:spPr>
          <a:xfrm>
            <a:off x="8970736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иний 1">
            <a:extLst>
              <a:ext uri="{FF2B5EF4-FFF2-40B4-BE49-F238E27FC236}">
                <a16:creationId xmlns="" xmlns:a16="http://schemas.microsoft.com/office/drawing/2014/main" id="{E3ED966A-B7A6-4AC7-BBDE-7C61BFA73277}"/>
              </a:ext>
            </a:extLst>
          </p:cNvPr>
          <p:cNvSpPr/>
          <p:nvPr/>
        </p:nvSpPr>
        <p:spPr>
          <a:xfrm>
            <a:off x="8970736" y="279779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бложка 1">
            <a:extLst>
              <a:ext uri="{FF2B5EF4-FFF2-40B4-BE49-F238E27FC236}">
                <a16:creationId xmlns="" xmlns:a16="http://schemas.microsoft.com/office/drawing/2014/main" id="{263E83B4-AC1A-4905-9AFD-B0926B8D9EF4}"/>
              </a:ext>
            </a:extLst>
          </p:cNvPr>
          <p:cNvSpPr/>
          <p:nvPr/>
        </p:nvSpPr>
        <p:spPr>
          <a:xfrm>
            <a:off x="8970736" y="279779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0" name="картинка 2">
            <a:extLst>
              <a:ext uri="{FF2B5EF4-FFF2-40B4-BE49-F238E27FC236}">
                <a16:creationId xmlns="" xmlns:a16="http://schemas.microsoft.com/office/drawing/2014/main" id="{1026CD89-0A61-4407-AFE2-4D3CD9A7B76C}"/>
              </a:ext>
            </a:extLst>
          </p:cNvPr>
          <p:cNvGrpSpPr/>
          <p:nvPr/>
        </p:nvGrpSpPr>
        <p:grpSpPr>
          <a:xfrm>
            <a:off x="607832" y="3450572"/>
            <a:ext cx="2244436" cy="2965862"/>
            <a:chOff x="546265" y="318657"/>
            <a:chExt cx="2244436" cy="2965862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="" xmlns:a16="http://schemas.microsoft.com/office/drawing/2014/main" id="{59B513B0-8B49-455D-94C9-71FB9F092014}"/>
                </a:ext>
              </a:extLst>
            </p:cNvPr>
            <p:cNvSpPr/>
            <p:nvPr/>
          </p:nvSpPr>
          <p:spPr>
            <a:xfrm>
              <a:off x="546265" y="318657"/>
              <a:ext cx="2244436" cy="29658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67D5165E-CE9C-4704-8FEE-2D8C56CF6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321" y="602310"/>
              <a:ext cx="1802296" cy="2460062"/>
            </a:xfrm>
            <a:prstGeom prst="rect">
              <a:avLst/>
            </a:prstGeom>
          </p:spPr>
        </p:pic>
      </p:grpSp>
      <p:sp>
        <p:nvSpPr>
          <p:cNvPr id="53" name="зелёный 2">
            <a:extLst>
              <a:ext uri="{FF2B5EF4-FFF2-40B4-BE49-F238E27FC236}">
                <a16:creationId xmlns="" xmlns:a16="http://schemas.microsoft.com/office/drawing/2014/main" id="{41D44853-7B79-40BC-9933-CD1B9A3A8380}"/>
              </a:ext>
            </a:extLst>
          </p:cNvPr>
          <p:cNvSpPr/>
          <p:nvPr/>
        </p:nvSpPr>
        <p:spPr>
          <a:xfrm>
            <a:off x="607832" y="3450572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иний 2">
            <a:extLst>
              <a:ext uri="{FF2B5EF4-FFF2-40B4-BE49-F238E27FC236}">
                <a16:creationId xmlns="" xmlns:a16="http://schemas.microsoft.com/office/drawing/2014/main" id="{EE423FC6-199F-445C-8897-E5B7AEFA995F}"/>
              </a:ext>
            </a:extLst>
          </p:cNvPr>
          <p:cNvSpPr/>
          <p:nvPr/>
        </p:nvSpPr>
        <p:spPr>
          <a:xfrm>
            <a:off x="607832" y="3450572"/>
            <a:ext cx="2244436" cy="2965862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бложка 2">
            <a:extLst>
              <a:ext uri="{FF2B5EF4-FFF2-40B4-BE49-F238E27FC236}">
                <a16:creationId xmlns="" xmlns:a16="http://schemas.microsoft.com/office/drawing/2014/main" id="{EF925579-340E-4C15-BBE0-9E4A4D60E6CF}"/>
              </a:ext>
            </a:extLst>
          </p:cNvPr>
          <p:cNvSpPr/>
          <p:nvPr/>
        </p:nvSpPr>
        <p:spPr>
          <a:xfrm>
            <a:off x="607832" y="3450572"/>
            <a:ext cx="2244436" cy="29658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"/>
                            </p:stCondLst>
                            <p:childTnLst>
                              <p:par>
                                <p:cTn id="11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"/>
                            </p:stCondLst>
                            <p:childTnLst>
                              <p:par>
                                <p:cTn id="20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"/>
                            </p:stCondLst>
                            <p:childTnLst>
                              <p:par>
                                <p:cTn id="30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"/>
                            </p:stCondLst>
                            <p:childTnLst>
                              <p:par>
                                <p:cTn id="32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F8A23E-0C0B-4F25-9B93-B3912EB12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" b="97602" l="3022" r="95742">
                        <a14:foregroundMark x1="23489" y1="20779" x2="15024" y2="20040"/>
                        <a14:foregroundMark x1="4269" y1="23636" x2="1923" y2="30270"/>
                        <a14:foregroundMark x1="1923" y1="30270" x2="4256" y2="32249"/>
                        <a14:foregroundMark x1="14807" y1="44632" x2="15110" y2="45055"/>
                        <a14:foregroundMark x1="5082" y1="24575" x2="3159" y2="31768"/>
                        <a14:foregroundMark x1="3159" y1="31768" x2="3971" y2="32433"/>
                        <a14:foregroundMark x1="13636" y1="38048" x2="18956" y2="39261"/>
                        <a14:foregroundMark x1="18956" y1="39261" x2="25000" y2="32967"/>
                        <a14:foregroundMark x1="25000" y1="32967" x2="27747" y2="26274"/>
                        <a14:foregroundMark x1="27747" y1="26274" x2="25137" y2="33666"/>
                        <a14:foregroundMark x1="37856" y1="9691" x2="37907" y2="9005"/>
                        <a14:foregroundMark x1="37500" y1="14486" x2="37799" y2="10458"/>
                        <a14:foregroundMark x1="55322" y1="1956" x2="62500" y2="13586"/>
                        <a14:foregroundMark x1="62500" y1="13586" x2="63049" y2="16184"/>
                        <a14:foregroundMark x1="88736" y1="40360" x2="95742" y2="45155"/>
                        <a14:foregroundMark x1="95742" y1="45155" x2="88049" y2="50350"/>
                        <a14:foregroundMark x1="95604" y1="41658" x2="89973" y2="45055"/>
                        <a14:foregroundMark x1="40522" y1="89211" x2="47390" y2="94605"/>
                        <a14:foregroundMark x1="64958" y1="97177" x2="67857" y2="97602"/>
                        <a14:foregroundMark x1="47390" y1="94605" x2="53720" y2="95532"/>
                        <a14:foregroundMark x1="67857" y1="97602" x2="76511" y2="97103"/>
                        <a14:foregroundMark x1="81044" y1="78721" x2="91346" y2="79520"/>
                        <a14:foregroundMark x1="91346" y1="79520" x2="92946" y2="82546"/>
                        <a14:foregroundMark x1="94406" y1="89928" x2="94093" y2="93207"/>
                        <a14:foregroundMark x1="93432" y1="93417" x2="84341" y2="96304"/>
                        <a14:foregroundMark x1="84341" y1="96304" x2="65622" y2="96856"/>
                        <a14:foregroundMark x1="38324" y1="9690" x2="44918" y2="3596"/>
                        <a14:foregroundMark x1="44918" y1="3596" x2="54670" y2="3097"/>
                        <a14:foregroundMark x1="54670" y1="3097" x2="54533" y2="2498"/>
                        <a14:foregroundMark x1="38874" y1="9091" x2="45055" y2="2797"/>
                        <a14:foregroundMark x1="45055" y1="2797" x2="53297" y2="1499"/>
                        <a14:foregroundMark x1="49725" y1="799" x2="53984" y2="1499"/>
                        <a14:foregroundMark x1="41621" y1="6394" x2="38599" y2="9191"/>
                        <a14:foregroundMark x1="54396" y1="95305" x2="59890" y2="95205"/>
                        <a14:backgroundMark x1="37912" y1="9590" x2="38429" y2="9109"/>
                        <a14:backgroundMark x1="54532" y1="961" x2="55907" y2="1499"/>
                        <a14:backgroundMark x1="39687" y1="5442" x2="43202" y2="3981"/>
                        <a14:backgroundMark x1="37637" y1="6294" x2="39670" y2="5449"/>
                        <a14:backgroundMark x1="14835" y1="19880" x2="3846" y2="23277"/>
                        <a14:backgroundMark x1="4945" y1="23776" x2="4258" y2="23876"/>
                        <a14:backgroundMark x1="3297" y1="32867" x2="10852" y2="37363"/>
                        <a14:backgroundMark x1="10852" y1="37363" x2="14286" y2="44755"/>
                        <a14:backgroundMark x1="81044" y1="43856" x2="81593" y2="44256"/>
                        <a14:backgroundMark x1="93819" y1="82418" x2="95879" y2="89710"/>
                        <a14:backgroundMark x1="95879" y1="89710" x2="93681" y2="85514"/>
                        <a14:backgroundMark x1="94368" y1="94505" x2="94368" y2="90909"/>
                        <a14:backgroundMark x1="93132" y1="94006" x2="94505" y2="91908"/>
                        <a14:backgroundMark x1="58937" y1="96311" x2="62225" y2="96004"/>
                        <a14:backgroundMark x1="52610" y1="96903" x2="54586" y2="96718"/>
                        <a14:backgroundMark x1="62225" y1="96004" x2="63599" y2="97702"/>
                        <a14:backgroundMark x1="75962" y1="66134" x2="79121" y2="63936"/>
                        <a14:backgroundMark x1="75824" y1="66034" x2="76648" y2="65934"/>
                        <a14:backgroundMark x1="77885" y1="64236" x2="75549" y2="66633"/>
                        <a14:backgroundMark x1="75962" y1="65834" x2="74588" y2="65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9" y="2956316"/>
            <a:ext cx="2591983" cy="356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83FDF9-C602-4C1B-A228-4008AAE6D6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3500" y1="2167" x2="7167" y2="15667"/>
                        <a14:backgroundMark x1="7167" y1="15667" x2="1000" y2="2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885" r="13439" b="13306"/>
          <a:stretch/>
        </p:blipFill>
        <p:spPr>
          <a:xfrm>
            <a:off x="4707008" y="998291"/>
            <a:ext cx="5898078" cy="5522025"/>
          </a:xfrm>
          <a:prstGeom prst="rect">
            <a:avLst/>
          </a:prstGeom>
        </p:spPr>
      </p:pic>
      <p:grpSp>
        <p:nvGrpSpPr>
          <p:cNvPr id="9" name="картинка 1">
            <a:extLst>
              <a:ext uri="{FF2B5EF4-FFF2-40B4-BE49-F238E27FC236}">
                <a16:creationId xmlns="" xmlns:a16="http://schemas.microsoft.com/office/drawing/2014/main" id="{FE17EB7C-2889-4953-BFD8-46E74669FAF2}"/>
              </a:ext>
            </a:extLst>
          </p:cNvPr>
          <p:cNvGrpSpPr/>
          <p:nvPr/>
        </p:nvGrpSpPr>
        <p:grpSpPr>
          <a:xfrm>
            <a:off x="3417901" y="3027341"/>
            <a:ext cx="920342" cy="1463923"/>
            <a:chOff x="771896" y="510639"/>
            <a:chExt cx="2030681" cy="241069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B286FDF3-ECE3-43B3-AAA5-2372DF417751}"/>
                </a:ext>
              </a:extLst>
            </p:cNvPr>
            <p:cNvSpPr/>
            <p:nvPr/>
          </p:nvSpPr>
          <p:spPr>
            <a:xfrm>
              <a:off x="771896" y="510639"/>
              <a:ext cx="2030681" cy="24106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4C39123-7C5A-4CEA-9F95-67D58739F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6863" y="929887"/>
              <a:ext cx="1620746" cy="1572189"/>
            </a:xfrm>
            <a:prstGeom prst="rect">
              <a:avLst/>
            </a:prstGeom>
          </p:spPr>
        </p:pic>
      </p:grpSp>
      <p:grpSp>
        <p:nvGrpSpPr>
          <p:cNvPr id="15" name="картинка 1">
            <a:extLst>
              <a:ext uri="{FF2B5EF4-FFF2-40B4-BE49-F238E27FC236}">
                <a16:creationId xmlns="" xmlns:a16="http://schemas.microsoft.com/office/drawing/2014/main" id="{149DD10E-29FA-4828-8EB7-E57817E42808}"/>
              </a:ext>
            </a:extLst>
          </p:cNvPr>
          <p:cNvGrpSpPr/>
          <p:nvPr/>
        </p:nvGrpSpPr>
        <p:grpSpPr>
          <a:xfrm rot="19455105">
            <a:off x="294071" y="4029030"/>
            <a:ext cx="920342" cy="1463923"/>
            <a:chOff x="771896" y="510639"/>
            <a:chExt cx="2030681" cy="241069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21F1150B-6F23-452B-89DB-5DA734332F02}"/>
                </a:ext>
              </a:extLst>
            </p:cNvPr>
            <p:cNvSpPr/>
            <p:nvPr/>
          </p:nvSpPr>
          <p:spPr>
            <a:xfrm>
              <a:off x="771896" y="510639"/>
              <a:ext cx="2030681" cy="24106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663934B1-A5D8-4304-9642-A26BA583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6862" y="929888"/>
              <a:ext cx="1620746" cy="1572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5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supe.dantat@yandex.ru</dc:creator>
  <cp:lastModifiedBy>Work</cp:lastModifiedBy>
  <cp:revision>10</cp:revision>
  <dcterms:created xsi:type="dcterms:W3CDTF">2021-02-01T13:05:04Z</dcterms:created>
  <dcterms:modified xsi:type="dcterms:W3CDTF">2021-03-17T05:29:36Z</dcterms:modified>
</cp:coreProperties>
</file>