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777" y="2780928"/>
            <a:ext cx="72480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луга и сада. Цветы.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- много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085184"/>
            <a:ext cx="5259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/>
              <a:t>Автор</a:t>
            </a:r>
            <a:r>
              <a:rPr lang="ru-RU" b="1" i="1" dirty="0" smtClean="0"/>
              <a:t>:</a:t>
            </a:r>
          </a:p>
          <a:p>
            <a:pPr algn="r"/>
            <a:r>
              <a:rPr lang="ru-RU" b="1" i="1" dirty="0" smtClean="0"/>
              <a:t> </a:t>
            </a:r>
            <a:r>
              <a:rPr lang="ru-RU" b="1" i="1" dirty="0" smtClean="0"/>
              <a:t>воспитатель Огнева Валентина Александровна</a:t>
            </a:r>
          </a:p>
          <a:p>
            <a:pPr algn="r"/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3253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4129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068960"/>
            <a:ext cx="70567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Задачи: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1.Закрепить названия </a:t>
            </a:r>
            <a:r>
              <a:rPr lang="ru-RU" sz="2000" dirty="0" smtClean="0">
                <a:solidFill>
                  <a:srgbClr val="C00000"/>
                </a:solidFill>
              </a:rPr>
              <a:t>цветов: </a:t>
            </a:r>
            <a:r>
              <a:rPr lang="ru-RU" sz="2000" dirty="0">
                <a:solidFill>
                  <a:srgbClr val="C00000"/>
                </a:solidFill>
              </a:rPr>
              <a:t>одуванчик, ромашка, лютик, клевер, подснежник, </a:t>
            </a:r>
            <a:r>
              <a:rPr lang="ru-RU" sz="2000" dirty="0" smtClean="0">
                <a:solidFill>
                  <a:srgbClr val="C00000"/>
                </a:solidFill>
              </a:rPr>
              <a:t>колокольчики.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2.Упражнять в употреблении форм единственного и множественного числа имен существительных: лист-листья, одуванчик-одуванчики, ромашка-ромашки, лютик-лютики, подснежник-подснежники.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3. Упражнять в употреблении форм единственного и множественного числа глаголов: собирает, собирают.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Маша и Медведь собирают цветы. Какие цветы собирает Маша? Какие цветы собирает Медведь? Что делают Маша и Медведь?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r="6628"/>
          <a:stretch/>
        </p:blipFill>
        <p:spPr bwMode="auto">
          <a:xfrm>
            <a:off x="4572000" y="4149080"/>
            <a:ext cx="182880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 flipH="1">
            <a:off x="5868144" y="3212976"/>
            <a:ext cx="7970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/>
          <a:stretch/>
        </p:blipFill>
        <p:spPr bwMode="auto">
          <a:xfrm>
            <a:off x="3347864" y="4077072"/>
            <a:ext cx="13993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3347864" y="3284984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Маша" descr="C:\Users\Любовь\Documents\методическая площадка\игры\Маш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15045"/>
          <a:stretch/>
        </p:blipFill>
        <p:spPr bwMode="auto">
          <a:xfrm>
            <a:off x="7505830" y="3140968"/>
            <a:ext cx="13890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едведь" descr="Маша и медведь | Медведь, Мультфильмы, Детские рисунк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8018"/>
          <a:stretch/>
        </p:blipFill>
        <p:spPr bwMode="auto">
          <a:xfrm>
            <a:off x="251520" y="1700808"/>
            <a:ext cx="22712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235"/>
          <a:stretch/>
        </p:blipFill>
        <p:spPr bwMode="auto">
          <a:xfrm>
            <a:off x="4283968" y="2060848"/>
            <a:ext cx="728674" cy="13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подснежник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r="4784"/>
          <a:stretch/>
        </p:blipFill>
        <p:spPr bwMode="auto">
          <a:xfrm>
            <a:off x="4572000" y="2852936"/>
            <a:ext cx="1440160" cy="16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3843 L -0.31493 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6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5 0.1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36459 -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05104 0.231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155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30608 0.078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Подбери пару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лютик" descr="C:\Users\Любовь\Documents\методическая площадка\игры\лют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9" t="4361" r="2889" b="34936"/>
          <a:stretch/>
        </p:blipFill>
        <p:spPr bwMode="auto">
          <a:xfrm>
            <a:off x="827584" y="2996952"/>
            <a:ext cx="1008112" cy="142321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лютики" descr="C:\Users\Любовь\Documents\методическая площадка\игры\лютик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3749" r="8615" b="4412"/>
          <a:stretch/>
        </p:blipFill>
        <p:spPr bwMode="auto">
          <a:xfrm>
            <a:off x="7092280" y="2564904"/>
            <a:ext cx="1728192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омашки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728192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омашка" descr="C:\Users\Любовь\Documents\методическая площадка\игры\рома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r="6526" b="20183"/>
          <a:stretch/>
        </p:blipFill>
        <p:spPr bwMode="auto">
          <a:xfrm>
            <a:off x="899592" y="4797152"/>
            <a:ext cx="1008112" cy="142321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подснежник" descr="C:\Users\Любовь\Documents\методическая площадка\игры\подснежники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r="54435"/>
          <a:stretch/>
        </p:blipFill>
        <p:spPr bwMode="auto">
          <a:xfrm flipH="1">
            <a:off x="827584" y="1268760"/>
            <a:ext cx="970273" cy="14401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нежники" descr="C:\Users\Любовь\Documents\методическая площадка\игры\подснежники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750879" cy="16599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21475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31615 -0.499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1284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31493 0.0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20486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30712 0.60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1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9" descr="Lenagold - Клипарт - Подснежник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одуванчик" descr="C:\Users\Любовь\Documents\методическая площадка\игры\1 одуван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224136" cy="17387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дуванчики" descr="C:\Users\Любовь\Documents\методическая площадка\игры\одуванч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728192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ли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1224136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листь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712218" cy="1786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цветок" descr="C:\Users\Любовь\Documents\методическая площадка\игры\цветок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r="26570"/>
          <a:stretch/>
        </p:blipFill>
        <p:spPr bwMode="auto">
          <a:xfrm>
            <a:off x="683568" y="4653136"/>
            <a:ext cx="1224136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цветы" descr="C:\Users\Любовь\Documents\методическая площадка\игры\цвет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64904"/>
            <a:ext cx="1716550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55776" y="-82609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Подбери пару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25191 -0.59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0417 L -0.25104 0.3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24341 0.3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Work</cp:lastModifiedBy>
  <cp:revision>26</cp:revision>
  <dcterms:created xsi:type="dcterms:W3CDTF">2020-12-20T06:23:28Z</dcterms:created>
  <dcterms:modified xsi:type="dcterms:W3CDTF">2021-03-17T03:26:31Z</dcterms:modified>
</cp:coreProperties>
</file>