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698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18.03.2021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18.03.2021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18.03.2021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40000"/>
            <a:lumOff val="60000"/>
            <a:alpha val="59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18.03.2021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belyi\Desktop\Сергеева 1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680" r="7470"/>
          <a:stretch/>
        </p:blipFill>
        <p:spPr bwMode="auto">
          <a:xfrm>
            <a:off x="323527" y="1066050"/>
            <a:ext cx="4489119" cy="315503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 w="25400">
            <a:solidFill>
              <a:schemeClr val="tx1"/>
            </a:solidFill>
          </a:ln>
          <a:effectLst>
            <a:reflection blurRad="12700" stA="38000" endPos="28000" dist="5000" dir="5400000" sy="-100000" algn="bl" rotWithShape="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3923928" y="116632"/>
            <a:ext cx="4971554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400" b="1" dirty="0" smtClean="0"/>
              <a:t>Памятка для родителей </a:t>
            </a:r>
          </a:p>
          <a:p>
            <a:r>
              <a:rPr lang="ru-RU" sz="1400" b="1" dirty="0" smtClean="0"/>
              <a:t>«Как научить ребёнка правильным действиям при пожаре?»</a:t>
            </a:r>
          </a:p>
          <a:p>
            <a:pPr algn="r"/>
            <a:r>
              <a:rPr lang="ru-RU" sz="1400" b="1" i="1" dirty="0" smtClean="0"/>
              <a:t>Подготовила воспитатель</a:t>
            </a:r>
          </a:p>
          <a:p>
            <a:pPr algn="r"/>
            <a:r>
              <a:rPr lang="ru-RU" sz="1400" b="1" i="1" dirty="0" smtClean="0"/>
              <a:t>Сергеева И.В.</a:t>
            </a:r>
            <a:endParaRPr lang="ru-RU" sz="1400" b="1" i="1" dirty="0"/>
          </a:p>
        </p:txBody>
      </p:sp>
      <p:pic>
        <p:nvPicPr>
          <p:cNvPr id="1027" name="Picture 3" descr="C:\Users\belyi\Desktop\Сергеева 2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52" t="2058" r="1812" b="8466"/>
          <a:stretch/>
        </p:blipFill>
        <p:spPr bwMode="auto">
          <a:xfrm>
            <a:off x="5009040" y="1196752"/>
            <a:ext cx="3915052" cy="511353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 w="25400">
            <a:solidFill>
              <a:schemeClr val="tx1"/>
            </a:solidFill>
          </a:ln>
          <a:effectLst>
            <a:reflection blurRad="12700" stA="38000" endPos="28000" dist="5000" dir="5400000" sy="-100000" algn="bl" rotWithShape="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7051497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17</Words>
  <Application>Microsoft Office PowerPoint</Application>
  <PresentationFormat>Экран (4:3)</PresentationFormat>
  <Paragraphs>4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belyi</dc:creator>
  <cp:lastModifiedBy>belyiiv@yandex.ru</cp:lastModifiedBy>
  <cp:revision>1</cp:revision>
  <dcterms:created xsi:type="dcterms:W3CDTF">2021-03-18T13:53:35Z</dcterms:created>
  <dcterms:modified xsi:type="dcterms:W3CDTF">2021-03-18T13:57:13Z</dcterms:modified>
</cp:coreProperties>
</file>