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8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31E0-5131-46BF-BB57-B5187058F115}" type="datetimeFigureOut">
              <a:rPr lang="ru-RU"/>
              <a:pPr>
                <a:defRPr/>
              </a:pPr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0903-4F0B-4BC1-A0F1-DBBCCC667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75E9-AB7A-4A93-BC46-B5E0D45E1884}" type="datetimeFigureOut">
              <a:rPr lang="ru-RU"/>
              <a:pPr>
                <a:defRPr/>
              </a:pPr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A571-3F79-4BD6-A9FA-8DDFDA033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913DF-A783-42F6-BCAE-78AC225DA747}" type="datetimeFigureOut">
              <a:rPr lang="ru-RU"/>
              <a:pPr>
                <a:defRPr/>
              </a:pPr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1ADC4-0FF2-43FB-B490-ACE1EAEC0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D6C8-FF5D-4012-B761-54D68D62CCFB}" type="datetimeFigureOut">
              <a:rPr lang="ru-RU"/>
              <a:pPr>
                <a:defRPr/>
              </a:pPr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7AF40-9F44-4240-92A5-62224D18D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F7181-B677-476B-B46C-69A80F84801F}" type="datetimeFigureOut">
              <a:rPr lang="ru-RU"/>
              <a:pPr>
                <a:defRPr/>
              </a:pPr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90A72-2CF4-4311-9965-D6658F83F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892A-46C1-447F-BE7D-DE7FF73B677C}" type="datetimeFigureOut">
              <a:rPr lang="ru-RU"/>
              <a:pPr>
                <a:defRPr/>
              </a:pPr>
              <a:t>09.08.2021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C8D6F-E350-41DA-9DA5-AF7BE3C53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C14C-0B47-4480-AF2C-056B69ED9F09}" type="datetimeFigureOut">
              <a:rPr lang="ru-RU"/>
              <a:pPr>
                <a:defRPr/>
              </a:pPr>
              <a:t>09.08.2021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4E4A-FBF1-4CFB-8EDD-2C1172528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F26A-1115-4A0E-99FB-FDDA1B6691E5}" type="datetimeFigureOut">
              <a:rPr lang="ru-RU"/>
              <a:pPr>
                <a:defRPr/>
              </a:pPr>
              <a:t>09.08.2021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0779F-4AC9-4598-A07E-E780ECF76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752E-469D-459A-A500-A36257F2C55F}" type="datetimeFigureOut">
              <a:rPr lang="ru-RU"/>
              <a:pPr>
                <a:defRPr/>
              </a:pPr>
              <a:t>09.08.2021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A594-F108-429F-B4F1-9BB1E1083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20F7-CB40-4BCB-9713-ABA4D694FB77}" type="datetimeFigureOut">
              <a:rPr lang="ru-RU"/>
              <a:pPr>
                <a:defRPr/>
              </a:pPr>
              <a:t>09.08.2021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BD8C-5C24-4480-9EE0-02A1C51AD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5344-9A6C-4095-8269-731092CA62B7}" type="datetimeFigureOut">
              <a:rPr lang="ru-RU"/>
              <a:pPr>
                <a:defRPr/>
              </a:pPr>
              <a:t>09.08.2021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9F86-07ED-4E58-8AA5-75684D918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E70A9-EA7D-4E4B-B683-D99849FA95C1}" type="datetimeFigureOut">
              <a:rPr lang="ru-RU"/>
              <a:pPr>
                <a:defRPr/>
              </a:pPr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6B77C0-AF40-430D-B2F5-F8FC077E9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Садыкова\Desktop\76-d-lo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" y="-3175"/>
            <a:ext cx="91392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63" y="188640"/>
            <a:ext cx="7105401" cy="2016224"/>
          </a:xfrm>
        </p:spPr>
        <p:txBody>
          <a:bodyPr rtlCol="0"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МУНИЦИПАЛЬНОЕ </a:t>
            </a:r>
            <a:r>
              <a:rPr lang="ru-RU" sz="2000" b="1" dirty="0" smtClean="0">
                <a:solidFill>
                  <a:srgbClr val="002060"/>
                </a:solidFill>
              </a:rPr>
              <a:t>БЮДЖЕТНОЕ ДОШКОЛЬНОЕ ОБРАЗОВАТЕЛЬНОЕ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УЧРЕЖДЕНИЕ ГОРОДА ИРКУТСКА  ДЕТСКИЙ САД «СКАЗКА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664080, г. Иркутск,  </a:t>
            </a:r>
            <a:r>
              <a:rPr lang="ru-RU" sz="1800" b="1" dirty="0" err="1" smtClean="0">
                <a:solidFill>
                  <a:srgbClr val="002060"/>
                </a:solidFill>
              </a:rPr>
              <a:t>м-н</a:t>
            </a:r>
            <a:r>
              <a:rPr lang="ru-RU" sz="1800" b="1" dirty="0" smtClean="0">
                <a:solidFill>
                  <a:srgbClr val="002060"/>
                </a:solidFill>
              </a:rPr>
              <a:t> Топкинский, 22                                        тел. 33-86-50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1988840"/>
            <a:ext cx="7461448" cy="28083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светоотражающих элементов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 descr="C:\Users\Садыкова\Desktop\9253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:\Users\Садыкова\Desktop\фото Светоотражайки\фото №1\IMG_64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6063" y="285750"/>
            <a:ext cx="28114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11" descr="C:\Users\Садыкова\Desktop\фото Светоотражайки\IMG_65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9125" y="2643188"/>
            <a:ext cx="2714625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Users\Садыкова\Desktop\фото Светоотражайки\фото №1\IMG_649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14375" y="2714625"/>
            <a:ext cx="2740025" cy="25622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Садыкова\Desktop\9253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8"/>
          <p:cNvSpPr>
            <a:spLocks noChangeArrowheads="1"/>
          </p:cNvSpPr>
          <p:nvPr/>
        </p:nvSpPr>
        <p:spPr bwMode="auto">
          <a:xfrm>
            <a:off x="928688" y="357188"/>
            <a:ext cx="66436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- это светоотражающий элемент, который крепится на одежду и позволяет водителю издалека заметить пешехода в тёмное время суток и в плохую погоду.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Сказка\Desktop\ЗАГРУЗКИ\Screenshot_20190704-155644.png"/>
          <p:cNvPicPr/>
          <p:nvPr/>
        </p:nvPicPr>
        <p:blipFill>
          <a:blip r:embed="rId3" cstate="print"/>
          <a:srcRect l="9029" t="53065" r="26046" b="13548"/>
          <a:stretch>
            <a:fillRect/>
          </a:stretch>
        </p:blipFill>
        <p:spPr bwMode="auto">
          <a:xfrm>
            <a:off x="1403648" y="2132856"/>
            <a:ext cx="4032448" cy="303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C:\Users\Садыкова\Desktop\9253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857250" y="142875"/>
            <a:ext cx="70723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 с фликером заметен в свете фар автомобиля с расстояния до 400 м!</a:t>
            </a:r>
          </a:p>
          <a:p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Ношение фликера снижает риск наезда на пешехода в тёмное время суток в 6 раз. Фликеры спасают жизнь.</a:t>
            </a:r>
          </a:p>
          <a:p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статистике, именно с 14 до 18 часов происходит наибольшее количество ДТП. Применение</a:t>
            </a:r>
            <a:r>
              <a:rPr lang="en-US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светоотражающих элементов в одежде поможет детям стать более заметными на дороге.</a:t>
            </a:r>
            <a:endParaRPr lang="ru-RU" altLang="ru-RU" sz="20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C:\Users\Сказка\Desktop\ПЕДАГОГИ\группа №7\Новая папка (2)\2017-10-19 11-08-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36912"/>
            <a:ext cx="4048100" cy="298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Users\Садыкова\Desktop\9253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Садыкова\Desktop\фото п.игры , с.рол. ПДД\IMG_65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39544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Садыкова\Desktop\фото п.игры , с.рол. ПДД\IMG_65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7688" y="214313"/>
            <a:ext cx="37877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Users\Садыкова\Desktop\ЛЕНА\ВСЁ поПДД\день памяти жертв дтп ноябрь\DSCN3884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50" y="3000375"/>
            <a:ext cx="40005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Садыкова\Desktop\ЛЕНА\ВСЁ поПДД\день памяти жертв дтп ноябрь\DSCN392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7688" y="3143250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C:\Users\Садыкова\Desktop\9253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4664"/>
            <a:ext cx="6635552" cy="4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C:\Users\Садыкова\Desktop\9253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казка\Desktop\ЗАГРУЗКИ\Screenshot_20190704-155644.png"/>
          <p:cNvPicPr/>
          <p:nvPr/>
        </p:nvPicPr>
        <p:blipFill>
          <a:blip r:embed="rId3" cstate="print"/>
          <a:srcRect l="12361" t="14766" r="13472" b="54047"/>
          <a:stretch>
            <a:fillRect/>
          </a:stretch>
        </p:blipFill>
        <p:spPr bwMode="auto">
          <a:xfrm>
            <a:off x="827584" y="476672"/>
            <a:ext cx="4486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18019" r="10305" b="21918"/>
          <a:stretch>
            <a:fillRect/>
          </a:stretch>
        </p:blipFill>
        <p:spPr bwMode="auto">
          <a:xfrm>
            <a:off x="4572000" y="1412776"/>
            <a:ext cx="40324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C:\Users\Садыкова\Desktop\9253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Садыкова\Desktop\фото Светоотражайки\фото №2\IMG_6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36855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Садыкова\Desktop\фото Светоотражайки\фото №2\IMG_65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23034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47664" y="908720"/>
            <a:ext cx="6357937" cy="500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«Стань ярким, сохрани свою жизнь!»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Users\Садыкова\Desktop\9253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0" y="500063"/>
            <a:ext cx="80724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 детей! Старайтесь сделать всё возможное, чтобы оградить их от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несчастных случаев на дороге!</a:t>
            </a:r>
          </a:p>
          <a:p>
            <a:pPr algn="ctr"/>
            <a:endParaRPr lang="ru-RU" sz="2800" b="1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ru-RU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«Фликеры детям купите, родители, пусть на дороге их видят водители!»</a:t>
            </a:r>
            <a:endParaRPr lang="ru-RU" sz="40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МУНИЦИПАЛЬНОЕ БЮДЖЕТНОЕ ДОШКОЛЬНОЕ ОБРАЗОВАТЕЛЬНОЕ УЧРЕЖДЕНИЕ ГОРОДА ИРКУТСКА  ДЕТСКИЙ САД «СКАЗКА» 664080, г. Иркутск,  м-н Топкинский, 22                                        тел. 33-86-50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№28 г. Лениногорска» муниципального образования «Лениногорский муниципальный район» Республики Татарстан </dc:title>
  <dc:creator>Садыкова</dc:creator>
  <cp:lastModifiedBy>Сказка</cp:lastModifiedBy>
  <cp:revision>16</cp:revision>
  <dcterms:created xsi:type="dcterms:W3CDTF">2016-02-07T11:59:42Z</dcterms:created>
  <dcterms:modified xsi:type="dcterms:W3CDTF">2021-08-09T09:07:27Z</dcterms:modified>
</cp:coreProperties>
</file>